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3.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4.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5.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6.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notesSlides/notesSlide7.xml" ContentType="application/vnd.openxmlformats-officedocument.presentationml.notesSlide+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8.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notesSlides/notesSlide9.xml" ContentType="application/vnd.openxmlformats-officedocument.presentationml.notesSlid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notesSlides/notesSlide10.xml" ContentType="application/vnd.openxmlformats-officedocument.presentationml.notesSlide+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notesSlides/notesSlide11.xml" ContentType="application/vnd.openxmlformats-officedocument.presentationml.notesSlide+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notesSlides/notesSlide12.xml" ContentType="application/vnd.openxmlformats-officedocument.presentationml.notesSlide+xml"/>
  <Override PartName="/ppt/comments/modernComment_1BB_66A097C2.xml" ContentType="application/vnd.ms-powerpoint.comment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notesSlides/notesSlide13.xml" ContentType="application/vnd.openxmlformats-officedocument.presentationml.notesSlide+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14.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notesSlides/notesSlide15.xml" ContentType="application/vnd.openxmlformats-officedocument.presentationml.notesSlide+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notesSlides/notesSlide16.xml" ContentType="application/vnd.openxmlformats-officedocument.presentationml.notesSlide+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notesSlides/notesSlide17.xml" ContentType="application/vnd.openxmlformats-officedocument.presentationml.notesSlide+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notesSlides/notesSlide18.xml" ContentType="application/vnd.openxmlformats-officedocument.presentationml.notesSlide+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notesSlides/notesSlide19.xml" ContentType="application/vnd.openxmlformats-officedocument.presentationml.notesSlide+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notesSlides/notesSlide20.xml" ContentType="application/vnd.openxmlformats-officedocument.presentationml.notesSlide+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21.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notesSlides/notesSlide22.xml" ContentType="application/vnd.openxmlformats-officedocument.presentationml.notesSlide+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notesSlides/notesSlide23.xml" ContentType="application/vnd.openxmlformats-officedocument.presentationml.notesSlide+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notesSlides/notesSlide24.xml" ContentType="application/vnd.openxmlformats-officedocument.presentationml.notesSlide+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notesSlides/notesSlide25.xml" ContentType="application/vnd.openxmlformats-officedocument.presentationml.notesSlide+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26.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notesSlides/notesSlide27.xml" ContentType="application/vnd.openxmlformats-officedocument.presentationml.notesSlide+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notesSlides/notesSlide28.xml" ContentType="application/vnd.openxmlformats-officedocument.presentationml.notesSlide+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notesSlides/notesSlide29.xml" ContentType="application/vnd.openxmlformats-officedocument.presentationml.notesSlide+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notesSlides/notesSlide30.xml" ContentType="application/vnd.openxmlformats-officedocument.presentationml.notesSlide+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notesSlides/notesSlide31.xml" ContentType="application/vnd.openxmlformats-officedocument.presentationml.notesSlide+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notesSlides/notesSlide32.xml" ContentType="application/vnd.openxmlformats-officedocument.presentationml.notesSlide+xml"/>
  <Override PartName="/ppt/theme/themeOverride1.xml" ContentType="application/vnd.openxmlformats-officedocument.themeOverride+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notesSlides/notesSlide33.xml" ContentType="application/vnd.openxmlformats-officedocument.presentationml.notesSlide+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notesSlides/notesSlide34.xml" ContentType="application/vnd.openxmlformats-officedocument.presentationml.notesSlide+xml"/>
  <Override PartName="/ppt/tags/tag173.xml" ContentType="application/vnd.openxmlformats-officedocument.presentationml.tags+xml"/>
  <Override PartName="/ppt/tags/tag174.xml" ContentType="application/vnd.openxmlformats-officedocument.presentationml.tags+xml"/>
  <Override PartName="/ppt/notesSlides/notesSlide35.xml" ContentType="application/vnd.openxmlformats-officedocument.presentationml.notesSlide+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notesSlides/notesSlide3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4"/>
    <p:sldMasterId id="2147483670" r:id="rId5"/>
    <p:sldMasterId id="2147483684" r:id="rId6"/>
    <p:sldMasterId id="2147483695" r:id="rId7"/>
    <p:sldMasterId id="2147483706" r:id="rId8"/>
  </p:sldMasterIdLst>
  <p:notesMasterIdLst>
    <p:notesMasterId r:id="rId48"/>
  </p:notesMasterIdLst>
  <p:sldIdLst>
    <p:sldId id="464" r:id="rId9"/>
    <p:sldId id="371" r:id="rId10"/>
    <p:sldId id="381" r:id="rId11"/>
    <p:sldId id="384" r:id="rId12"/>
    <p:sldId id="431" r:id="rId13"/>
    <p:sldId id="434" r:id="rId14"/>
    <p:sldId id="432" r:id="rId15"/>
    <p:sldId id="387" r:id="rId16"/>
    <p:sldId id="440" r:id="rId17"/>
    <p:sldId id="441" r:id="rId18"/>
    <p:sldId id="442" r:id="rId19"/>
    <p:sldId id="443" r:id="rId20"/>
    <p:sldId id="444" r:id="rId21"/>
    <p:sldId id="445" r:id="rId22"/>
    <p:sldId id="446" r:id="rId23"/>
    <p:sldId id="447" r:id="rId24"/>
    <p:sldId id="435" r:id="rId25"/>
    <p:sldId id="436" r:id="rId26"/>
    <p:sldId id="437" r:id="rId27"/>
    <p:sldId id="438" r:id="rId28"/>
    <p:sldId id="439" r:id="rId29"/>
    <p:sldId id="453" r:id="rId30"/>
    <p:sldId id="454" r:id="rId31"/>
    <p:sldId id="455" r:id="rId32"/>
    <p:sldId id="456" r:id="rId33"/>
    <p:sldId id="457" r:id="rId34"/>
    <p:sldId id="458" r:id="rId35"/>
    <p:sldId id="448" r:id="rId36"/>
    <p:sldId id="449" r:id="rId37"/>
    <p:sldId id="450" r:id="rId38"/>
    <p:sldId id="451" r:id="rId39"/>
    <p:sldId id="459" r:id="rId40"/>
    <p:sldId id="460" r:id="rId41"/>
    <p:sldId id="461" r:id="rId42"/>
    <p:sldId id="462" r:id="rId43"/>
    <p:sldId id="463" r:id="rId44"/>
    <p:sldId id="452" r:id="rId45"/>
    <p:sldId id="378" r:id="rId46"/>
    <p:sldId id="426" r:id="rId47"/>
  </p:sldIdLst>
  <p:sldSz cx="12192000" cy="6858000"/>
  <p:notesSz cx="6858000" cy="9144000"/>
  <p:embeddedFontLst>
    <p:embeddedFont>
      <p:font typeface="Roboto" panose="02000000000000000000" pitchFamily="2" charset="0"/>
      <p:regular r:id="rId49"/>
      <p:bold r:id="rId50"/>
      <p:italic r:id="rId51"/>
      <p:boldItalic r:id="rId52"/>
    </p:embeddedFont>
    <p:embeddedFont>
      <p:font typeface="Ubuntu" panose="020B0504030602030204" pitchFamily="34" charset="0"/>
      <p:regular r:id="rId53"/>
      <p:bold r:id="rId54"/>
      <p:italic r:id="rId55"/>
      <p:boldItalic r:id="rId56"/>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C25327C-4404-A720-071F-65799E173745}" name="Bernier, Josée" initials="JB" userId="S::Josee.Bernier@cmq.gouv.qc.ca::08d8b573-a822-4e62-a6ab-7221740820b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783D"/>
    <a:srgbClr val="274A4E"/>
    <a:srgbClr val="3996A5"/>
    <a:srgbClr val="427496"/>
    <a:srgbClr val="CFD7E0"/>
    <a:srgbClr val="467CA1"/>
    <a:srgbClr val="315C61"/>
    <a:srgbClr val="E3E4E5"/>
    <a:srgbClr val="876689"/>
    <a:srgbClr val="60A17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9CF1AB2-1976-4502-BF36-3FF5EA218861}" styleName="Style moyen 4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FABFCF23-3B69-468F-B69F-88F6DE6A72F2}" styleName="Style moyen 1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86" autoAdjust="0"/>
    <p:restoredTop sz="79671" autoAdjust="0"/>
  </p:normalViewPr>
  <p:slideViewPr>
    <p:cSldViewPr snapToGrid="0">
      <p:cViewPr varScale="1">
        <p:scale>
          <a:sx n="89" d="100"/>
          <a:sy n="89" d="100"/>
        </p:scale>
        <p:origin x="1242" y="78"/>
      </p:cViewPr>
      <p:guideLst/>
    </p:cSldViewPr>
  </p:slideViewPr>
  <p:notesTextViewPr>
    <p:cViewPr>
      <p:scale>
        <a:sx n="3" d="2"/>
        <a:sy n="3" d="2"/>
      </p:scale>
      <p:origin x="0" y="0"/>
    </p:cViewPr>
  </p:notesTextViewPr>
  <p:notesViewPr>
    <p:cSldViewPr snapToGrid="0">
      <p:cViewPr>
        <p:scale>
          <a:sx n="94" d="100"/>
          <a:sy n="94" d="100"/>
        </p:scale>
        <p:origin x="3606"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font" Target="fonts/font5.fntdata"/><Relationship Id="rId58" Type="http://schemas.openxmlformats.org/officeDocument/2006/relationships/viewProps" Target="viewProps.xml"/><Relationship Id="rId5" Type="http://schemas.openxmlformats.org/officeDocument/2006/relationships/slideMaster" Target="slideMasters/slideMaster2.xml"/><Relationship Id="rId61" Type="http://schemas.microsoft.com/office/2018/10/relationships/authors" Target="authors.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notesMaster" Target="notesMasters/notesMaster1.xml"/><Relationship Id="rId56" Type="http://schemas.openxmlformats.org/officeDocument/2006/relationships/font" Target="fonts/font8.fntdata"/><Relationship Id="rId8" Type="http://schemas.openxmlformats.org/officeDocument/2006/relationships/slideMaster" Target="slideMasters/slideMaster5.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theme" Target="theme/theme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font" Target="fonts/font1.fntdata"/><Relationship Id="rId57" Type="http://schemas.openxmlformats.org/officeDocument/2006/relationships/presProps" Target="presProps.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font" Target="fonts/font4.fntdata"/><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s>
</file>

<file path=ppt/comments/modernComment_1BB_66A097C2.xml><?xml version="1.0" encoding="utf-8"?>
<p188:cmLst xmlns:a="http://schemas.openxmlformats.org/drawingml/2006/main" xmlns:r="http://schemas.openxmlformats.org/officeDocument/2006/relationships" xmlns:p188="http://schemas.microsoft.com/office/powerpoint/2018/8/main">
  <p188:cm id="{3CC81A7A-EE8D-4F2E-B190-E69904102378}" authorId="{5C25327C-4404-A720-071F-65799E173745}" created="2025-05-16T13:04:03.125">
    <ac:txMkLst xmlns:ac="http://schemas.microsoft.com/office/drawing/2013/main/command">
      <pc:docMk xmlns:pc="http://schemas.microsoft.com/office/powerpoint/2013/main/command"/>
      <pc:sldMk xmlns:pc="http://schemas.microsoft.com/office/powerpoint/2013/main/command" cId="1721800642" sldId="443"/>
      <ac:graphicFrameMk id="3" creationId="{B884F8C4-C508-B6CC-DACB-79F8100929F8}"/>
      <ac:tblMk/>
      <ac:tcMk rowId="1346118678" colId="1433984360"/>
      <ac:txMk cp="22">
        <ac:context len="542" hash="1284623825"/>
      </ac:txMk>
    </ac:txMkLst>
    <p188:pos x="3117323" y="730612"/>
    <p188:txBody>
      <a:bodyPr/>
      <a:lstStyle/>
      <a:p>
        <a:r>
          <a:rPr lang="fr-CA"/>
          <a:t>J'enlèverais ces 2 mots puisque c'est une répétition avec "selon".</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2B85EB-D664-4E99-A5AA-3F902A3C276D}" type="datetimeFigureOut">
              <a:rPr lang="fr-CA" smtClean="0"/>
              <a:t>2025-05-16</a:t>
            </a:fld>
            <a:endParaRPr lang="fr-CA"/>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5BFB24-E79D-489E-AEFB-7D13F1BBA027}" type="slidenum">
              <a:rPr lang="fr-CA" smtClean="0"/>
              <a:t>‹N°›</a:t>
            </a:fld>
            <a:endParaRPr lang="fr-CA"/>
          </a:p>
        </p:txBody>
      </p:sp>
    </p:spTree>
    <p:extLst>
      <p:ext uri="{BB962C8B-B14F-4D97-AF65-F5344CB8AC3E}">
        <p14:creationId xmlns:p14="http://schemas.microsoft.com/office/powerpoint/2010/main" val="10899877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1</a:t>
            </a:fld>
            <a:endParaRPr lang="fr-CA"/>
          </a:p>
        </p:txBody>
      </p:sp>
    </p:spTree>
    <p:extLst>
      <p:ext uri="{BB962C8B-B14F-4D97-AF65-F5344CB8AC3E}">
        <p14:creationId xmlns:p14="http://schemas.microsoft.com/office/powerpoint/2010/main" val="268583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2</a:t>
            </a:fld>
            <a:endParaRPr lang="fr-CA"/>
          </a:p>
        </p:txBody>
      </p:sp>
    </p:spTree>
    <p:extLst>
      <p:ext uri="{BB962C8B-B14F-4D97-AF65-F5344CB8AC3E}">
        <p14:creationId xmlns:p14="http://schemas.microsoft.com/office/powerpoint/2010/main" val="1059685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3</a:t>
            </a:fld>
            <a:endParaRPr lang="fr-CA"/>
          </a:p>
        </p:txBody>
      </p:sp>
    </p:spTree>
    <p:extLst>
      <p:ext uri="{BB962C8B-B14F-4D97-AF65-F5344CB8AC3E}">
        <p14:creationId xmlns:p14="http://schemas.microsoft.com/office/powerpoint/2010/main" val="1386870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4</a:t>
            </a:fld>
            <a:endParaRPr lang="fr-CA"/>
          </a:p>
        </p:txBody>
      </p:sp>
    </p:spTree>
    <p:extLst>
      <p:ext uri="{BB962C8B-B14F-4D97-AF65-F5344CB8AC3E}">
        <p14:creationId xmlns:p14="http://schemas.microsoft.com/office/powerpoint/2010/main" val="446711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5</a:t>
            </a:fld>
            <a:endParaRPr lang="fr-CA"/>
          </a:p>
        </p:txBody>
      </p:sp>
    </p:spTree>
    <p:extLst>
      <p:ext uri="{BB962C8B-B14F-4D97-AF65-F5344CB8AC3E}">
        <p14:creationId xmlns:p14="http://schemas.microsoft.com/office/powerpoint/2010/main" val="1991340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6</a:t>
            </a:fld>
            <a:endParaRPr lang="fr-CA"/>
          </a:p>
        </p:txBody>
      </p:sp>
    </p:spTree>
    <p:extLst>
      <p:ext uri="{BB962C8B-B14F-4D97-AF65-F5344CB8AC3E}">
        <p14:creationId xmlns:p14="http://schemas.microsoft.com/office/powerpoint/2010/main" val="557982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7</a:t>
            </a:fld>
            <a:endParaRPr lang="fr-CA"/>
          </a:p>
        </p:txBody>
      </p:sp>
    </p:spTree>
    <p:extLst>
      <p:ext uri="{BB962C8B-B14F-4D97-AF65-F5344CB8AC3E}">
        <p14:creationId xmlns:p14="http://schemas.microsoft.com/office/powerpoint/2010/main" val="1115077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8</a:t>
            </a:fld>
            <a:endParaRPr lang="fr-CA"/>
          </a:p>
        </p:txBody>
      </p:sp>
    </p:spTree>
    <p:extLst>
      <p:ext uri="{BB962C8B-B14F-4D97-AF65-F5344CB8AC3E}">
        <p14:creationId xmlns:p14="http://schemas.microsoft.com/office/powerpoint/2010/main" val="1208048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9</a:t>
            </a:fld>
            <a:endParaRPr lang="fr-CA"/>
          </a:p>
        </p:txBody>
      </p:sp>
    </p:spTree>
    <p:extLst>
      <p:ext uri="{BB962C8B-B14F-4D97-AF65-F5344CB8AC3E}">
        <p14:creationId xmlns:p14="http://schemas.microsoft.com/office/powerpoint/2010/main" val="30518794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10</a:t>
            </a:fld>
            <a:endParaRPr lang="fr-CA"/>
          </a:p>
        </p:txBody>
      </p:sp>
    </p:spTree>
    <p:extLst>
      <p:ext uri="{BB962C8B-B14F-4D97-AF65-F5344CB8AC3E}">
        <p14:creationId xmlns:p14="http://schemas.microsoft.com/office/powerpoint/2010/main" val="21995905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11</a:t>
            </a:fld>
            <a:endParaRPr lang="fr-CA"/>
          </a:p>
        </p:txBody>
      </p:sp>
    </p:spTree>
    <p:extLst>
      <p:ext uri="{BB962C8B-B14F-4D97-AF65-F5344CB8AC3E}">
        <p14:creationId xmlns:p14="http://schemas.microsoft.com/office/powerpoint/2010/main" val="34180219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12</a:t>
            </a:fld>
            <a:endParaRPr lang="fr-CA"/>
          </a:p>
        </p:txBody>
      </p:sp>
    </p:spTree>
    <p:extLst>
      <p:ext uri="{BB962C8B-B14F-4D97-AF65-F5344CB8AC3E}">
        <p14:creationId xmlns:p14="http://schemas.microsoft.com/office/powerpoint/2010/main" val="10493717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13</a:t>
            </a:fld>
            <a:endParaRPr lang="fr-CA"/>
          </a:p>
        </p:txBody>
      </p:sp>
    </p:spTree>
    <p:extLst>
      <p:ext uri="{BB962C8B-B14F-4D97-AF65-F5344CB8AC3E}">
        <p14:creationId xmlns:p14="http://schemas.microsoft.com/office/powerpoint/2010/main" val="368287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14</a:t>
            </a:fld>
            <a:endParaRPr lang="fr-CA"/>
          </a:p>
        </p:txBody>
      </p:sp>
    </p:spTree>
    <p:extLst>
      <p:ext uri="{BB962C8B-B14F-4D97-AF65-F5344CB8AC3E}">
        <p14:creationId xmlns:p14="http://schemas.microsoft.com/office/powerpoint/2010/main" val="39347847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15</a:t>
            </a:fld>
            <a:endParaRPr lang="fr-CA"/>
          </a:p>
        </p:txBody>
      </p:sp>
    </p:spTree>
    <p:extLst>
      <p:ext uri="{BB962C8B-B14F-4D97-AF65-F5344CB8AC3E}">
        <p14:creationId xmlns:p14="http://schemas.microsoft.com/office/powerpoint/2010/main" val="33275692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16</a:t>
            </a:fld>
            <a:endParaRPr lang="fr-CA"/>
          </a:p>
        </p:txBody>
      </p:sp>
    </p:spTree>
    <p:extLst>
      <p:ext uri="{BB962C8B-B14F-4D97-AF65-F5344CB8AC3E}">
        <p14:creationId xmlns:p14="http://schemas.microsoft.com/office/powerpoint/2010/main" val="22611360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17</a:t>
            </a:fld>
            <a:endParaRPr lang="fr-CA"/>
          </a:p>
        </p:txBody>
      </p:sp>
    </p:spTree>
    <p:extLst>
      <p:ext uri="{BB962C8B-B14F-4D97-AF65-F5344CB8AC3E}">
        <p14:creationId xmlns:p14="http://schemas.microsoft.com/office/powerpoint/2010/main" val="16604083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18</a:t>
            </a:fld>
            <a:endParaRPr lang="fr-CA"/>
          </a:p>
        </p:txBody>
      </p:sp>
    </p:spTree>
    <p:extLst>
      <p:ext uri="{BB962C8B-B14F-4D97-AF65-F5344CB8AC3E}">
        <p14:creationId xmlns:p14="http://schemas.microsoft.com/office/powerpoint/2010/main" val="12899165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19</a:t>
            </a:fld>
            <a:endParaRPr lang="fr-CA"/>
          </a:p>
        </p:txBody>
      </p:sp>
    </p:spTree>
    <p:extLst>
      <p:ext uri="{BB962C8B-B14F-4D97-AF65-F5344CB8AC3E}">
        <p14:creationId xmlns:p14="http://schemas.microsoft.com/office/powerpoint/2010/main" val="23845808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20</a:t>
            </a:fld>
            <a:endParaRPr lang="fr-CA"/>
          </a:p>
        </p:txBody>
      </p:sp>
    </p:spTree>
    <p:extLst>
      <p:ext uri="{BB962C8B-B14F-4D97-AF65-F5344CB8AC3E}">
        <p14:creationId xmlns:p14="http://schemas.microsoft.com/office/powerpoint/2010/main" val="23741929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21</a:t>
            </a:fld>
            <a:endParaRPr lang="fr-CA"/>
          </a:p>
        </p:txBody>
      </p:sp>
    </p:spTree>
    <p:extLst>
      <p:ext uri="{BB962C8B-B14F-4D97-AF65-F5344CB8AC3E}">
        <p14:creationId xmlns:p14="http://schemas.microsoft.com/office/powerpoint/2010/main" val="40104144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23</a:t>
            </a:fld>
            <a:endParaRPr lang="fr-CA"/>
          </a:p>
        </p:txBody>
      </p:sp>
    </p:spTree>
    <p:extLst>
      <p:ext uri="{BB962C8B-B14F-4D97-AF65-F5344CB8AC3E}">
        <p14:creationId xmlns:p14="http://schemas.microsoft.com/office/powerpoint/2010/main" val="28015957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570E1-6364-A5BB-23C6-CB2F7F72D60E}"/>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65988B4-CEFF-CD24-18B1-95F01EFDEE8B}"/>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CB06F9E6-995F-78B4-4A41-0D52234452E8}"/>
              </a:ext>
            </a:extLst>
          </p:cNvPr>
          <p:cNvSpPr>
            <a:spLocks noGrp="1"/>
          </p:cNvSpPr>
          <p:nvPr>
            <p:ph type="body" idx="1"/>
          </p:nvPr>
        </p:nvSpPr>
        <p:spPr/>
        <p:txBody>
          <a:bodyPr/>
          <a:lstStyle/>
          <a:p>
            <a:endParaRPr lang="en-CA"/>
          </a:p>
        </p:txBody>
      </p:sp>
      <p:sp>
        <p:nvSpPr>
          <p:cNvPr id="4" name="Espace réservé du numéro de diapositive 3">
            <a:extLst>
              <a:ext uri="{FF2B5EF4-FFF2-40B4-BE49-F238E27FC236}">
                <a16:creationId xmlns:a16="http://schemas.microsoft.com/office/drawing/2014/main" id="{E1C17DEF-DF30-C4BD-13E9-AECF3C75FBB8}"/>
              </a:ext>
            </a:extLst>
          </p:cNvPr>
          <p:cNvSpPr>
            <a:spLocks noGrp="1"/>
          </p:cNvSpPr>
          <p:nvPr>
            <p:ph type="sldNum" sz="quarter" idx="5"/>
          </p:nvPr>
        </p:nvSpPr>
        <p:spPr/>
        <p:txBody>
          <a:bodyPr/>
          <a:lstStyle/>
          <a:p>
            <a:fld id="{B15BFB24-E79D-489E-AEFB-7D13F1BBA027}" type="slidenum">
              <a:rPr lang="fr-CA" smtClean="0"/>
              <a:t>25</a:t>
            </a:fld>
            <a:endParaRPr lang="fr-CA"/>
          </a:p>
        </p:txBody>
      </p:sp>
    </p:spTree>
    <p:extLst>
      <p:ext uri="{BB962C8B-B14F-4D97-AF65-F5344CB8AC3E}">
        <p14:creationId xmlns:p14="http://schemas.microsoft.com/office/powerpoint/2010/main" val="41295407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406EE-D2A7-B8AC-FA69-69F6165F5611}"/>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289504C4-D2DD-6B53-0023-7310061EE908}"/>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2F6526B6-581E-DBE3-BAF2-426ABEA4BBFB}"/>
              </a:ext>
            </a:extLst>
          </p:cNvPr>
          <p:cNvSpPr>
            <a:spLocks noGrp="1"/>
          </p:cNvSpPr>
          <p:nvPr>
            <p:ph type="body" idx="1"/>
          </p:nvPr>
        </p:nvSpPr>
        <p:spPr/>
        <p:txBody>
          <a:bodyPr/>
          <a:lstStyle/>
          <a:p>
            <a:endParaRPr lang="en-CA"/>
          </a:p>
        </p:txBody>
      </p:sp>
      <p:sp>
        <p:nvSpPr>
          <p:cNvPr id="4" name="Espace réservé du numéro de diapositive 3">
            <a:extLst>
              <a:ext uri="{FF2B5EF4-FFF2-40B4-BE49-F238E27FC236}">
                <a16:creationId xmlns:a16="http://schemas.microsoft.com/office/drawing/2014/main" id="{EB1FE8DB-D4C1-9D74-DED2-8B79F6BA0B33}"/>
              </a:ext>
            </a:extLst>
          </p:cNvPr>
          <p:cNvSpPr>
            <a:spLocks noGrp="1"/>
          </p:cNvSpPr>
          <p:nvPr>
            <p:ph type="sldNum" sz="quarter" idx="5"/>
          </p:nvPr>
        </p:nvSpPr>
        <p:spPr/>
        <p:txBody>
          <a:bodyPr/>
          <a:lstStyle/>
          <a:p>
            <a:fld id="{B15BFB24-E79D-489E-AEFB-7D13F1BBA027}" type="slidenum">
              <a:rPr lang="fr-CA" smtClean="0"/>
              <a:t>27</a:t>
            </a:fld>
            <a:endParaRPr lang="fr-CA"/>
          </a:p>
        </p:txBody>
      </p:sp>
    </p:spTree>
    <p:extLst>
      <p:ext uri="{BB962C8B-B14F-4D97-AF65-F5344CB8AC3E}">
        <p14:creationId xmlns:p14="http://schemas.microsoft.com/office/powerpoint/2010/main" val="37514488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28</a:t>
            </a:fld>
            <a:endParaRPr lang="fr-CA"/>
          </a:p>
        </p:txBody>
      </p:sp>
    </p:spTree>
    <p:extLst>
      <p:ext uri="{BB962C8B-B14F-4D97-AF65-F5344CB8AC3E}">
        <p14:creationId xmlns:p14="http://schemas.microsoft.com/office/powerpoint/2010/main" val="29289181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29</a:t>
            </a:fld>
            <a:endParaRPr lang="fr-CA"/>
          </a:p>
        </p:txBody>
      </p:sp>
    </p:spTree>
    <p:extLst>
      <p:ext uri="{BB962C8B-B14F-4D97-AF65-F5344CB8AC3E}">
        <p14:creationId xmlns:p14="http://schemas.microsoft.com/office/powerpoint/2010/main" val="10057594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30</a:t>
            </a:fld>
            <a:endParaRPr lang="fr-CA"/>
          </a:p>
        </p:txBody>
      </p:sp>
    </p:spTree>
    <p:extLst>
      <p:ext uri="{BB962C8B-B14F-4D97-AF65-F5344CB8AC3E}">
        <p14:creationId xmlns:p14="http://schemas.microsoft.com/office/powerpoint/2010/main" val="284142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31</a:t>
            </a:fld>
            <a:endParaRPr lang="fr-CA"/>
          </a:p>
        </p:txBody>
      </p:sp>
    </p:spTree>
    <p:extLst>
      <p:ext uri="{BB962C8B-B14F-4D97-AF65-F5344CB8AC3E}">
        <p14:creationId xmlns:p14="http://schemas.microsoft.com/office/powerpoint/2010/main" val="21179984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CC401-07AE-9237-3258-35D6ECD22A17}"/>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809D0F49-87BF-1700-F7CE-A9DE1A07DEA1}"/>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CDA9D6E9-505C-BAE5-68A7-B338EC731D9E}"/>
              </a:ext>
            </a:extLst>
          </p:cNvPr>
          <p:cNvSpPr>
            <a:spLocks noGrp="1"/>
          </p:cNvSpPr>
          <p:nvPr>
            <p:ph type="body" idx="1"/>
          </p:nvPr>
        </p:nvSpPr>
        <p:spPr/>
        <p:txBody>
          <a:bodyPr/>
          <a:lstStyle/>
          <a:p>
            <a:endParaRPr lang="fr-CA" dirty="0"/>
          </a:p>
        </p:txBody>
      </p:sp>
      <p:sp>
        <p:nvSpPr>
          <p:cNvPr id="4" name="Espace réservé du numéro de diapositive 3">
            <a:extLst>
              <a:ext uri="{FF2B5EF4-FFF2-40B4-BE49-F238E27FC236}">
                <a16:creationId xmlns:a16="http://schemas.microsoft.com/office/drawing/2014/main" id="{0F7AD130-BE5E-B36E-CB7C-11B904F25C05}"/>
              </a:ext>
            </a:extLst>
          </p:cNvPr>
          <p:cNvSpPr>
            <a:spLocks noGrp="1"/>
          </p:cNvSpPr>
          <p:nvPr>
            <p:ph type="sldNum" sz="quarter" idx="5"/>
          </p:nvPr>
        </p:nvSpPr>
        <p:spPr/>
        <p:txBody>
          <a:bodyPr/>
          <a:lstStyle/>
          <a:p>
            <a:fld id="{B15BFB24-E79D-489E-AEFB-7D13F1BBA027}" type="slidenum">
              <a:rPr lang="fr-CA" smtClean="0"/>
              <a:t>32</a:t>
            </a:fld>
            <a:endParaRPr lang="fr-CA"/>
          </a:p>
        </p:txBody>
      </p:sp>
    </p:spTree>
    <p:extLst>
      <p:ext uri="{BB962C8B-B14F-4D97-AF65-F5344CB8AC3E}">
        <p14:creationId xmlns:p14="http://schemas.microsoft.com/office/powerpoint/2010/main" val="12819721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B0834-362A-03BC-3784-EB79DABCE0FB}"/>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55B0A08F-473C-D3D2-61ED-BF8E30B68E60}"/>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D4160AD4-F2A6-0210-EB8D-D487FA0D5435}"/>
              </a:ext>
            </a:extLst>
          </p:cNvPr>
          <p:cNvSpPr>
            <a:spLocks noGrp="1"/>
          </p:cNvSpPr>
          <p:nvPr>
            <p:ph type="body" idx="1"/>
          </p:nvPr>
        </p:nvSpPr>
        <p:spPr/>
        <p:txBody>
          <a:bodyPr/>
          <a:lstStyle/>
          <a:p>
            <a:endParaRPr lang="fr-CA" dirty="0"/>
          </a:p>
        </p:txBody>
      </p:sp>
      <p:sp>
        <p:nvSpPr>
          <p:cNvPr id="4" name="Espace réservé du numéro de diapositive 3">
            <a:extLst>
              <a:ext uri="{FF2B5EF4-FFF2-40B4-BE49-F238E27FC236}">
                <a16:creationId xmlns:a16="http://schemas.microsoft.com/office/drawing/2014/main" id="{6BA4F7E9-035E-B8A2-F2E8-1C027226266B}"/>
              </a:ext>
            </a:extLst>
          </p:cNvPr>
          <p:cNvSpPr>
            <a:spLocks noGrp="1"/>
          </p:cNvSpPr>
          <p:nvPr>
            <p:ph type="sldNum" sz="quarter" idx="5"/>
          </p:nvPr>
        </p:nvSpPr>
        <p:spPr/>
        <p:txBody>
          <a:bodyPr/>
          <a:lstStyle/>
          <a:p>
            <a:fld id="{B15BFB24-E79D-489E-AEFB-7D13F1BBA027}" type="slidenum">
              <a:rPr lang="fr-CA" smtClean="0"/>
              <a:t>33</a:t>
            </a:fld>
            <a:endParaRPr lang="fr-CA"/>
          </a:p>
        </p:txBody>
      </p:sp>
    </p:spTree>
    <p:extLst>
      <p:ext uri="{BB962C8B-B14F-4D97-AF65-F5344CB8AC3E}">
        <p14:creationId xmlns:p14="http://schemas.microsoft.com/office/powerpoint/2010/main" val="1588203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0D8A7-2237-FB3B-4822-AE90CDACD559}"/>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DD1259F-66B2-2242-77D8-A1737B622E2E}"/>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D1555203-EE56-A68B-194A-7C3E08ED7103}"/>
              </a:ext>
            </a:extLst>
          </p:cNvPr>
          <p:cNvSpPr>
            <a:spLocks noGrp="1"/>
          </p:cNvSpPr>
          <p:nvPr>
            <p:ph type="body" idx="1"/>
          </p:nvPr>
        </p:nvSpPr>
        <p:spPr/>
        <p:txBody>
          <a:bodyPr/>
          <a:lstStyle/>
          <a:p>
            <a:endParaRPr lang="fr-CA" dirty="0"/>
          </a:p>
        </p:txBody>
      </p:sp>
      <p:sp>
        <p:nvSpPr>
          <p:cNvPr id="4" name="Espace réservé du numéro de diapositive 3">
            <a:extLst>
              <a:ext uri="{FF2B5EF4-FFF2-40B4-BE49-F238E27FC236}">
                <a16:creationId xmlns:a16="http://schemas.microsoft.com/office/drawing/2014/main" id="{17110612-8B8C-F339-A3FC-3EC08BCC29BF}"/>
              </a:ext>
            </a:extLst>
          </p:cNvPr>
          <p:cNvSpPr>
            <a:spLocks noGrp="1"/>
          </p:cNvSpPr>
          <p:nvPr>
            <p:ph type="sldNum" sz="quarter" idx="5"/>
          </p:nvPr>
        </p:nvSpPr>
        <p:spPr/>
        <p:txBody>
          <a:bodyPr/>
          <a:lstStyle/>
          <a:p>
            <a:fld id="{B15BFB24-E79D-489E-AEFB-7D13F1BBA027}" type="slidenum">
              <a:rPr lang="fr-CA" smtClean="0"/>
              <a:t>34</a:t>
            </a:fld>
            <a:endParaRPr lang="fr-CA"/>
          </a:p>
        </p:txBody>
      </p:sp>
    </p:spTree>
    <p:extLst>
      <p:ext uri="{BB962C8B-B14F-4D97-AF65-F5344CB8AC3E}">
        <p14:creationId xmlns:p14="http://schemas.microsoft.com/office/powerpoint/2010/main" val="4105270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6028F-52DB-FEAC-C515-491BB63BE853}"/>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6255E2D-400F-A901-048D-070944BA06B0}"/>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F47D05DC-DD03-E6BD-C264-D86CD009392E}"/>
              </a:ext>
            </a:extLst>
          </p:cNvPr>
          <p:cNvSpPr>
            <a:spLocks noGrp="1"/>
          </p:cNvSpPr>
          <p:nvPr>
            <p:ph type="body" idx="1"/>
          </p:nvPr>
        </p:nvSpPr>
        <p:spPr/>
        <p:txBody>
          <a:bodyPr/>
          <a:lstStyle/>
          <a:p>
            <a:endParaRPr lang="fr-CA" dirty="0"/>
          </a:p>
        </p:txBody>
      </p:sp>
      <p:sp>
        <p:nvSpPr>
          <p:cNvPr id="4" name="Espace réservé du numéro de diapositive 3">
            <a:extLst>
              <a:ext uri="{FF2B5EF4-FFF2-40B4-BE49-F238E27FC236}">
                <a16:creationId xmlns:a16="http://schemas.microsoft.com/office/drawing/2014/main" id="{9595B426-EB0B-610F-F316-0CA1D5970645}"/>
              </a:ext>
            </a:extLst>
          </p:cNvPr>
          <p:cNvSpPr>
            <a:spLocks noGrp="1"/>
          </p:cNvSpPr>
          <p:nvPr>
            <p:ph type="sldNum" sz="quarter" idx="5"/>
          </p:nvPr>
        </p:nvSpPr>
        <p:spPr/>
        <p:txBody>
          <a:bodyPr/>
          <a:lstStyle/>
          <a:p>
            <a:fld id="{B15BFB24-E79D-489E-AEFB-7D13F1BBA027}" type="slidenum">
              <a:rPr lang="fr-CA" smtClean="0"/>
              <a:t>35</a:t>
            </a:fld>
            <a:endParaRPr lang="fr-CA"/>
          </a:p>
        </p:txBody>
      </p:sp>
    </p:spTree>
    <p:extLst>
      <p:ext uri="{BB962C8B-B14F-4D97-AF65-F5344CB8AC3E}">
        <p14:creationId xmlns:p14="http://schemas.microsoft.com/office/powerpoint/2010/main" val="11237119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50111-76B9-F0FC-33CF-DF9F5D5A2590}"/>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4811F61D-4A48-CF6E-DDDC-8803CF645D2A}"/>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95982227-028F-7B94-0617-F97A6750A6FA}"/>
              </a:ext>
            </a:extLst>
          </p:cNvPr>
          <p:cNvSpPr>
            <a:spLocks noGrp="1"/>
          </p:cNvSpPr>
          <p:nvPr>
            <p:ph type="body" idx="1"/>
          </p:nvPr>
        </p:nvSpPr>
        <p:spPr/>
        <p:txBody>
          <a:bodyPr/>
          <a:lstStyle/>
          <a:p>
            <a:endParaRPr lang="fr-CA" dirty="0"/>
          </a:p>
        </p:txBody>
      </p:sp>
      <p:sp>
        <p:nvSpPr>
          <p:cNvPr id="4" name="Espace réservé du numéro de diapositive 3">
            <a:extLst>
              <a:ext uri="{FF2B5EF4-FFF2-40B4-BE49-F238E27FC236}">
                <a16:creationId xmlns:a16="http://schemas.microsoft.com/office/drawing/2014/main" id="{0F71D83E-B4E2-0E89-0187-714529AED7C0}"/>
              </a:ext>
            </a:extLst>
          </p:cNvPr>
          <p:cNvSpPr>
            <a:spLocks noGrp="1"/>
          </p:cNvSpPr>
          <p:nvPr>
            <p:ph type="sldNum" sz="quarter" idx="5"/>
          </p:nvPr>
        </p:nvSpPr>
        <p:spPr/>
        <p:txBody>
          <a:bodyPr/>
          <a:lstStyle/>
          <a:p>
            <a:fld id="{B15BFB24-E79D-489E-AEFB-7D13F1BBA027}" type="slidenum">
              <a:rPr lang="fr-CA" smtClean="0"/>
              <a:t>36</a:t>
            </a:fld>
            <a:endParaRPr lang="fr-CA"/>
          </a:p>
        </p:txBody>
      </p:sp>
    </p:spTree>
    <p:extLst>
      <p:ext uri="{BB962C8B-B14F-4D97-AF65-F5344CB8AC3E}">
        <p14:creationId xmlns:p14="http://schemas.microsoft.com/office/powerpoint/2010/main" val="2531804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37</a:t>
            </a:fld>
            <a:endParaRPr lang="fr-CA"/>
          </a:p>
        </p:txBody>
      </p:sp>
    </p:spTree>
    <p:extLst>
      <p:ext uri="{BB962C8B-B14F-4D97-AF65-F5344CB8AC3E}">
        <p14:creationId xmlns:p14="http://schemas.microsoft.com/office/powerpoint/2010/main" val="11807142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38</a:t>
            </a:fld>
            <a:endParaRPr lang="fr-CA"/>
          </a:p>
        </p:txBody>
      </p:sp>
    </p:spTree>
    <p:extLst>
      <p:ext uri="{BB962C8B-B14F-4D97-AF65-F5344CB8AC3E}">
        <p14:creationId xmlns:p14="http://schemas.microsoft.com/office/powerpoint/2010/main" val="23505413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B15BFB24-E79D-489E-AEFB-7D13F1BBA027}" type="slidenum">
              <a:rPr lang="fr-CA" smtClean="0"/>
              <a:t>39</a:t>
            </a:fld>
            <a:endParaRPr lang="fr-CA"/>
          </a:p>
        </p:txBody>
      </p:sp>
    </p:spTree>
    <p:extLst>
      <p:ext uri="{BB962C8B-B14F-4D97-AF65-F5344CB8AC3E}">
        <p14:creationId xmlns:p14="http://schemas.microsoft.com/office/powerpoint/2010/main" val="8279359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bg>
      <p:bgPr>
        <a:solidFill>
          <a:srgbClr val="E3E4E5"/>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A658389-E228-644B-B17A-C7832CC5D11A}"/>
              </a:ext>
            </a:extLst>
          </p:cNvPr>
          <p:cNvPicPr>
            <a:picLocks noChangeAspect="1"/>
          </p:cNvPicPr>
          <p:nvPr userDrawn="1"/>
        </p:nvPicPr>
        <p:blipFill>
          <a:blip r:embed="rId2"/>
          <a:stretch>
            <a:fillRect/>
          </a:stretch>
        </p:blipFill>
        <p:spPr>
          <a:xfrm>
            <a:off x="0" y="0"/>
            <a:ext cx="12191999" cy="6864625"/>
          </a:xfrm>
          <a:prstGeom prst="rect">
            <a:avLst/>
          </a:prstGeom>
        </p:spPr>
      </p:pic>
      <p:sp>
        <p:nvSpPr>
          <p:cNvPr id="10" name="Espace réservé du texte 9">
            <a:extLst>
              <a:ext uri="{FF2B5EF4-FFF2-40B4-BE49-F238E27FC236}">
                <a16:creationId xmlns:a16="http://schemas.microsoft.com/office/drawing/2014/main" id="{8F297496-A0E3-6D4A-988F-2315228379F8}"/>
              </a:ext>
            </a:extLst>
          </p:cNvPr>
          <p:cNvSpPr>
            <a:spLocks noGrp="1"/>
          </p:cNvSpPr>
          <p:nvPr>
            <p:ph type="body" sz="quarter" idx="10" hasCustomPrompt="1"/>
          </p:nvPr>
        </p:nvSpPr>
        <p:spPr>
          <a:xfrm>
            <a:off x="7391400" y="1502231"/>
            <a:ext cx="4339719" cy="2016580"/>
          </a:xfrm>
        </p:spPr>
        <p:txBody>
          <a:bodyPr anchor="b">
            <a:noAutofit/>
          </a:bodyPr>
          <a:lstStyle>
            <a:lvl1pPr marL="0" indent="0" algn="r">
              <a:lnSpc>
                <a:spcPts val="3000"/>
              </a:lnSpc>
              <a:spcAft>
                <a:spcPts val="0"/>
              </a:spcAft>
              <a:buFontTx/>
              <a:buNone/>
              <a:defRPr sz="2500">
                <a:solidFill>
                  <a:srgbClr val="427496"/>
                </a:solidFill>
              </a:defRPr>
            </a:lvl1pPr>
            <a:lvl2pPr marL="851400" indent="0" algn="r">
              <a:buFontTx/>
              <a:buNone/>
              <a:defRPr/>
            </a:lvl2pPr>
            <a:lvl3pPr marL="1211400" indent="0" algn="r">
              <a:buFontTx/>
              <a:buNone/>
              <a:defRPr/>
            </a:lvl3pPr>
            <a:lvl4pPr marL="1571400" indent="0" algn="r">
              <a:buFontTx/>
              <a:buNone/>
              <a:defRPr/>
            </a:lvl4pPr>
            <a:lvl5pPr marL="1931400" indent="0" algn="r">
              <a:buFontTx/>
              <a:buNone/>
              <a:defRPr/>
            </a:lvl5pPr>
          </a:lstStyle>
          <a:p>
            <a:pPr lvl="0"/>
            <a:r>
              <a:rPr lang="fr-CA"/>
              <a:t>Titre de la présentation</a:t>
            </a:r>
            <a:br>
              <a:rPr lang="fr-CA"/>
            </a:br>
            <a:r>
              <a:rPr lang="fr-CA"/>
              <a:t>PowerPoint</a:t>
            </a:r>
            <a:endParaRPr lang="fr-FR"/>
          </a:p>
        </p:txBody>
      </p:sp>
      <p:sp>
        <p:nvSpPr>
          <p:cNvPr id="8" name="Espace réservé du texte 9">
            <a:extLst>
              <a:ext uri="{FF2B5EF4-FFF2-40B4-BE49-F238E27FC236}">
                <a16:creationId xmlns:a16="http://schemas.microsoft.com/office/drawing/2014/main" id="{20C63E4F-4075-9F4C-B7CB-24B6EDA4060D}"/>
              </a:ext>
            </a:extLst>
          </p:cNvPr>
          <p:cNvSpPr>
            <a:spLocks noGrp="1"/>
          </p:cNvSpPr>
          <p:nvPr>
            <p:ph type="body" sz="quarter" idx="11" hasCustomPrompt="1"/>
          </p:nvPr>
        </p:nvSpPr>
        <p:spPr>
          <a:xfrm>
            <a:off x="6749143" y="4063724"/>
            <a:ext cx="4981976" cy="868362"/>
          </a:xfrm>
        </p:spPr>
        <p:txBody>
          <a:bodyPr>
            <a:normAutofit/>
          </a:bodyPr>
          <a:lstStyle>
            <a:lvl1pPr marL="0" indent="0" algn="r">
              <a:lnSpc>
                <a:spcPct val="100000"/>
              </a:lnSpc>
              <a:spcAft>
                <a:spcPts val="0"/>
              </a:spcAft>
              <a:buFontTx/>
              <a:buNone/>
              <a:defRPr sz="1600">
                <a:solidFill>
                  <a:schemeClr val="tx1">
                    <a:lumMod val="65000"/>
                    <a:lumOff val="35000"/>
                  </a:schemeClr>
                </a:solidFill>
              </a:defRPr>
            </a:lvl1pPr>
            <a:lvl2pPr marL="851400" indent="0" algn="r">
              <a:buFontTx/>
              <a:buNone/>
              <a:defRPr/>
            </a:lvl2pPr>
            <a:lvl3pPr marL="1211400" indent="0" algn="r">
              <a:buFontTx/>
              <a:buNone/>
              <a:defRPr/>
            </a:lvl3pPr>
            <a:lvl4pPr marL="1571400" indent="0" algn="r">
              <a:buFontTx/>
              <a:buNone/>
              <a:defRPr/>
            </a:lvl4pPr>
            <a:lvl5pPr marL="1931400" indent="0" algn="r">
              <a:buFontTx/>
              <a:buNone/>
              <a:defRPr/>
            </a:lvl5pPr>
          </a:lstStyle>
          <a:p>
            <a:pPr lvl="0"/>
            <a:r>
              <a:rPr lang="fr-CA"/>
              <a:t>Présenté par Prénom Nom</a:t>
            </a:r>
          </a:p>
          <a:p>
            <a:pPr lvl="0"/>
            <a:r>
              <a:rPr lang="fr-CA"/>
              <a:t>00 mois 000</a:t>
            </a:r>
            <a:endParaRPr lang="fr-FR"/>
          </a:p>
        </p:txBody>
      </p:sp>
      <p:sp>
        <p:nvSpPr>
          <p:cNvPr id="9" name="ZoneTexte 8">
            <a:extLst>
              <a:ext uri="{FF2B5EF4-FFF2-40B4-BE49-F238E27FC236}">
                <a16:creationId xmlns:a16="http://schemas.microsoft.com/office/drawing/2014/main" id="{1D738EC0-6A1C-3847-970C-BB6278D592C3}"/>
              </a:ext>
            </a:extLst>
          </p:cNvPr>
          <p:cNvSpPr txBox="1"/>
          <p:nvPr userDrawn="1"/>
        </p:nvSpPr>
        <p:spPr>
          <a:xfrm>
            <a:off x="384312" y="309572"/>
            <a:ext cx="2435087" cy="923330"/>
          </a:xfrm>
          <a:prstGeom prst="rect">
            <a:avLst/>
          </a:prstGeom>
          <a:noFill/>
        </p:spPr>
        <p:txBody>
          <a:bodyPr wrap="square" rtlCol="0">
            <a:spAutoFit/>
          </a:bodyPr>
          <a:lstStyle/>
          <a:p>
            <a:r>
              <a:rPr lang="fr-FR" sz="1800" b="1" i="0" spc="0">
                <a:solidFill>
                  <a:schemeClr val="tx1">
                    <a:lumMod val="65000"/>
                    <a:lumOff val="35000"/>
                  </a:schemeClr>
                </a:solidFill>
                <a:latin typeface="Ubuntu" panose="020B0504030602030204" pitchFamily="34" charset="0"/>
              </a:rPr>
              <a:t>COMMISSION</a:t>
            </a:r>
          </a:p>
          <a:p>
            <a:r>
              <a:rPr lang="fr-FR" sz="1800" b="1" i="0" spc="0">
                <a:solidFill>
                  <a:schemeClr val="tx1">
                    <a:lumMod val="65000"/>
                    <a:lumOff val="35000"/>
                  </a:schemeClr>
                </a:solidFill>
                <a:latin typeface="Ubuntu" panose="020B0504030602030204" pitchFamily="34" charset="0"/>
              </a:rPr>
              <a:t>MUNICIPALE</a:t>
            </a:r>
          </a:p>
          <a:p>
            <a:r>
              <a:rPr lang="fr-FR" sz="1800" b="1" i="0" spc="0">
                <a:solidFill>
                  <a:schemeClr val="tx1">
                    <a:lumMod val="65000"/>
                    <a:lumOff val="35000"/>
                  </a:schemeClr>
                </a:solidFill>
                <a:latin typeface="Ubuntu" panose="020B0504030602030204" pitchFamily="34" charset="0"/>
              </a:rPr>
              <a:t>DU QUÉBEC</a:t>
            </a:r>
          </a:p>
        </p:txBody>
      </p:sp>
      <p:sp>
        <p:nvSpPr>
          <p:cNvPr id="4" name="Rectangle 3">
            <a:extLst>
              <a:ext uri="{FF2B5EF4-FFF2-40B4-BE49-F238E27FC236}">
                <a16:creationId xmlns:a16="http://schemas.microsoft.com/office/drawing/2014/main" id="{4B28E473-DD15-CA41-90B1-55CF6A113693}"/>
              </a:ext>
            </a:extLst>
          </p:cNvPr>
          <p:cNvSpPr/>
          <p:nvPr userDrawn="1"/>
        </p:nvSpPr>
        <p:spPr>
          <a:xfrm>
            <a:off x="11179834" y="3745548"/>
            <a:ext cx="546972" cy="45719"/>
          </a:xfrm>
          <a:prstGeom prst="rect">
            <a:avLst/>
          </a:prstGeom>
          <a:solidFill>
            <a:srgbClr val="4274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427496"/>
              </a:solidFill>
            </a:endParaRPr>
          </a:p>
        </p:txBody>
      </p:sp>
    </p:spTree>
    <p:extLst>
      <p:ext uri="{BB962C8B-B14F-4D97-AF65-F5344CB8AC3E}">
        <p14:creationId xmlns:p14="http://schemas.microsoft.com/office/powerpoint/2010/main" val="3330692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able des matière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24BE46-8A60-024A-9580-DF79E310923A}"/>
              </a:ext>
            </a:extLst>
          </p:cNvPr>
          <p:cNvSpPr>
            <a:spLocks noGrp="1"/>
          </p:cNvSpPr>
          <p:nvPr>
            <p:ph type="title"/>
          </p:nvPr>
        </p:nvSpPr>
        <p:spPr>
          <a:xfrm>
            <a:off x="5423338" y="395053"/>
            <a:ext cx="5870518" cy="517759"/>
          </a:xfrm>
        </p:spPr>
        <p:txBody>
          <a:bodyPr/>
          <a:lstStyle/>
          <a:p>
            <a:r>
              <a:rPr lang="fr-CA"/>
              <a:t>Modifier le style du titre</a:t>
            </a:r>
            <a:endParaRPr lang="fr-FR"/>
          </a:p>
        </p:txBody>
      </p:sp>
      <p:cxnSp>
        <p:nvCxnSpPr>
          <p:cNvPr id="7" name="Connecteur droit 6">
            <a:extLst>
              <a:ext uri="{FF2B5EF4-FFF2-40B4-BE49-F238E27FC236}">
                <a16:creationId xmlns:a16="http://schemas.microsoft.com/office/drawing/2014/main" id="{3D359C40-E3B5-E443-A6EC-F8B15101C814}"/>
              </a:ext>
            </a:extLst>
          </p:cNvPr>
          <p:cNvCxnSpPr>
            <a:cxnSpLocks/>
          </p:cNvCxnSpPr>
          <p:nvPr userDrawn="1"/>
        </p:nvCxnSpPr>
        <p:spPr>
          <a:xfrm>
            <a:off x="5423338" y="979490"/>
            <a:ext cx="587051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0" name="Espace réservé du contenu 2">
            <a:extLst>
              <a:ext uri="{FF2B5EF4-FFF2-40B4-BE49-F238E27FC236}">
                <a16:creationId xmlns:a16="http://schemas.microsoft.com/office/drawing/2014/main" id="{FAD0FB03-9F3B-7E44-950C-30FC70B248A4}"/>
              </a:ext>
            </a:extLst>
          </p:cNvPr>
          <p:cNvSpPr>
            <a:spLocks noGrp="1"/>
          </p:cNvSpPr>
          <p:nvPr>
            <p:ph idx="1" hasCustomPrompt="1"/>
          </p:nvPr>
        </p:nvSpPr>
        <p:spPr>
          <a:xfrm>
            <a:off x="5423338" y="1151431"/>
            <a:ext cx="5870518" cy="4981571"/>
          </a:xfrm>
        </p:spPr>
        <p:txBody>
          <a:bodyPr/>
          <a:lstStyle>
            <a:lvl1pPr marL="0" indent="-342900">
              <a:buClr>
                <a:schemeClr val="accent1"/>
              </a:buClr>
              <a:buFont typeface="+mj-lt"/>
              <a:buAutoNum type="arabicPeriod"/>
              <a:defRPr/>
            </a:lvl1pPr>
            <a:lvl2pPr marL="720000" indent="-342900">
              <a:buClr>
                <a:schemeClr val="accent1"/>
              </a:buClr>
              <a:buFont typeface="+mj-lt"/>
              <a:buAutoNum type="alphaLcPeriod"/>
              <a:defRPr/>
            </a:lvl2pPr>
            <a:lvl3pPr marL="1554300" indent="-342900">
              <a:buClr>
                <a:schemeClr val="accent1"/>
              </a:buClr>
              <a:buFont typeface="+mj-lt"/>
              <a:buAutoNum type="arabicPeriod"/>
              <a:defRPr/>
            </a:lvl3pPr>
            <a:lvl4pPr marL="1914300" indent="-342900">
              <a:buClr>
                <a:schemeClr val="accent1"/>
              </a:buClr>
              <a:buFont typeface="+mj-lt"/>
              <a:buAutoNum type="arabicPeriod"/>
              <a:defRPr/>
            </a:lvl4pPr>
            <a:lvl5pPr marL="2274300" indent="-342900">
              <a:buClr>
                <a:schemeClr val="accent1"/>
              </a:buClr>
              <a:buFont typeface="+mj-lt"/>
              <a:buAutoNum type="arabicPeriod"/>
              <a:defRPr/>
            </a:lvl5pPr>
          </a:lstStyle>
          <a:p>
            <a:r>
              <a:rPr lang="fr-FR"/>
              <a:t>Premier niveau</a:t>
            </a:r>
          </a:p>
          <a:p>
            <a:pPr lvl="1"/>
            <a:r>
              <a:rPr lang="fr-FR"/>
              <a:t>Deuxième niveau</a:t>
            </a:r>
          </a:p>
        </p:txBody>
      </p:sp>
      <p:sp>
        <p:nvSpPr>
          <p:cNvPr id="12" name="Espace réservé pour une image  11">
            <a:extLst>
              <a:ext uri="{FF2B5EF4-FFF2-40B4-BE49-F238E27FC236}">
                <a16:creationId xmlns:a16="http://schemas.microsoft.com/office/drawing/2014/main" id="{F137137D-3D82-F44A-A99F-4D7D6CD3ED5D}"/>
              </a:ext>
            </a:extLst>
          </p:cNvPr>
          <p:cNvSpPr>
            <a:spLocks noGrp="1"/>
          </p:cNvSpPr>
          <p:nvPr>
            <p:ph type="pic" sz="quarter" idx="10" hasCustomPrompt="1"/>
          </p:nvPr>
        </p:nvSpPr>
        <p:spPr>
          <a:xfrm>
            <a:off x="0" y="0"/>
            <a:ext cx="4900613" cy="6858000"/>
          </a:xfrm>
          <a:custGeom>
            <a:avLst/>
            <a:gdLst>
              <a:gd name="connsiteX0" fmla="*/ 0 w 4900613"/>
              <a:gd name="connsiteY0" fmla="*/ 0 h 6858000"/>
              <a:gd name="connsiteX1" fmla="*/ 4900613 w 4900613"/>
              <a:gd name="connsiteY1" fmla="*/ 0 h 6858000"/>
              <a:gd name="connsiteX2" fmla="*/ 4900613 w 4900613"/>
              <a:gd name="connsiteY2" fmla="*/ 5564446 h 6858000"/>
              <a:gd name="connsiteX3" fmla="*/ 3607059 w 4900613"/>
              <a:gd name="connsiteY3" fmla="*/ 6858000 h 6858000"/>
              <a:gd name="connsiteX4" fmla="*/ 0 w 4900613"/>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13" h="6858000">
                <a:moveTo>
                  <a:pt x="0" y="0"/>
                </a:moveTo>
                <a:lnTo>
                  <a:pt x="4900613" y="0"/>
                </a:lnTo>
                <a:lnTo>
                  <a:pt x="4900613" y="5564446"/>
                </a:lnTo>
                <a:lnTo>
                  <a:pt x="3607059"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spTree>
    <p:extLst>
      <p:ext uri="{BB962C8B-B14F-4D97-AF65-F5344CB8AC3E}">
        <p14:creationId xmlns:p14="http://schemas.microsoft.com/office/powerpoint/2010/main" val="3725230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éparateur">
    <p:spTree>
      <p:nvGrpSpPr>
        <p:cNvPr id="1" name=""/>
        <p:cNvGrpSpPr/>
        <p:nvPr/>
      </p:nvGrpSpPr>
      <p:grpSpPr>
        <a:xfrm>
          <a:off x="0" y="0"/>
          <a:ext cx="0" cy="0"/>
          <a:chOff x="0" y="0"/>
          <a:chExt cx="0" cy="0"/>
        </a:xfrm>
      </p:grpSpPr>
      <p:sp>
        <p:nvSpPr>
          <p:cNvPr id="6" name="Espace réservé pour une image  5">
            <a:extLst>
              <a:ext uri="{FF2B5EF4-FFF2-40B4-BE49-F238E27FC236}">
                <a16:creationId xmlns:a16="http://schemas.microsoft.com/office/drawing/2014/main" id="{75C37B6E-2748-2A4D-B347-DEC07F99B868}"/>
              </a:ext>
            </a:extLst>
          </p:cNvPr>
          <p:cNvSpPr>
            <a:spLocks noGrp="1"/>
          </p:cNvSpPr>
          <p:nvPr>
            <p:ph type="pic" sz="quarter" idx="13" hasCustomPrompt="1"/>
          </p:nvPr>
        </p:nvSpPr>
        <p:spPr>
          <a:xfrm>
            <a:off x="0" y="0"/>
            <a:ext cx="12192000" cy="6858000"/>
          </a:xfrm>
          <a:solidFill>
            <a:schemeClr val="bg1">
              <a:lumMod val="85000"/>
            </a:schemeClr>
          </a:solidFill>
        </p:spPr>
        <p:txBody>
          <a:bodyPr lIns="6660000" anchor="ctr"/>
          <a:lstStyle>
            <a:lvl1pPr marL="0" indent="0" algn="ctr">
              <a:buFontTx/>
              <a:buNone/>
              <a:defRPr b="1">
                <a:solidFill>
                  <a:schemeClr val="bg1">
                    <a:lumMod val="95000"/>
                  </a:schemeClr>
                </a:solidFill>
              </a:defRPr>
            </a:lvl1pPr>
          </a:lstStyle>
          <a:p>
            <a:r>
              <a:rPr lang="fr-FR"/>
              <a:t>PHOTO. GLISSEZ ET DÉPOSEZ </a:t>
            </a:r>
            <a:br>
              <a:rPr lang="fr-FR"/>
            </a:br>
            <a:r>
              <a:rPr lang="fr-FR"/>
              <a:t>LE FICHIER ICI.</a:t>
            </a:r>
          </a:p>
        </p:txBody>
      </p:sp>
      <p:sp>
        <p:nvSpPr>
          <p:cNvPr id="23" name="Espace réservé pour une image  22">
            <a:extLst>
              <a:ext uri="{FF2B5EF4-FFF2-40B4-BE49-F238E27FC236}">
                <a16:creationId xmlns:a16="http://schemas.microsoft.com/office/drawing/2014/main" id="{F1F3A188-8B24-3C4B-93C2-2E39BCF4488A}"/>
              </a:ext>
            </a:extLst>
          </p:cNvPr>
          <p:cNvSpPr>
            <a:spLocks noGrp="1"/>
          </p:cNvSpPr>
          <p:nvPr>
            <p:ph type="pic" sz="quarter" idx="14" hasCustomPrompt="1"/>
          </p:nvPr>
        </p:nvSpPr>
        <p:spPr>
          <a:xfrm>
            <a:off x="773317" y="769937"/>
            <a:ext cx="5657300" cy="5318125"/>
          </a:xfrm>
          <a:custGeom>
            <a:avLst/>
            <a:gdLst>
              <a:gd name="connsiteX0" fmla="*/ 0 w 5657300"/>
              <a:gd name="connsiteY0" fmla="*/ 0 h 5318125"/>
              <a:gd name="connsiteX1" fmla="*/ 5657300 w 5657300"/>
              <a:gd name="connsiteY1" fmla="*/ 0 h 5318125"/>
              <a:gd name="connsiteX2" fmla="*/ 5657300 w 5657300"/>
              <a:gd name="connsiteY2" fmla="*/ 4014691 h 5318125"/>
              <a:gd name="connsiteX3" fmla="*/ 4353866 w 5657300"/>
              <a:gd name="connsiteY3" fmla="*/ 5318125 h 5318125"/>
              <a:gd name="connsiteX4" fmla="*/ 0 w 5657300"/>
              <a:gd name="connsiteY4" fmla="*/ 5318125 h 5318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57300" h="5318125">
                <a:moveTo>
                  <a:pt x="0" y="0"/>
                </a:moveTo>
                <a:lnTo>
                  <a:pt x="5657300" y="0"/>
                </a:lnTo>
                <a:lnTo>
                  <a:pt x="5657300" y="4014691"/>
                </a:lnTo>
                <a:lnTo>
                  <a:pt x="4353866" y="5318125"/>
                </a:lnTo>
                <a:lnTo>
                  <a:pt x="0" y="5318125"/>
                </a:lnTo>
                <a:close/>
              </a:path>
            </a:pathLst>
          </a:custGeom>
          <a:gradFill>
            <a:gsLst>
              <a:gs pos="10000">
                <a:srgbClr val="7AAEC8">
                  <a:alpha val="40000"/>
                </a:srgbClr>
              </a:gs>
              <a:gs pos="50000">
                <a:srgbClr val="7AAEC8">
                  <a:alpha val="95000"/>
                </a:srgbClr>
              </a:gs>
            </a:gsLst>
            <a:lin ang="5400000" scaled="1"/>
          </a:gradFill>
        </p:spPr>
        <p:txBody>
          <a:bodyPr wrap="square" bIns="2160000" anchor="ctr">
            <a:noAutofit/>
          </a:bodyPr>
          <a:lstStyle>
            <a:lvl1pPr marL="0" indent="0" algn="ctr">
              <a:lnSpc>
                <a:spcPct val="100000"/>
              </a:lnSpc>
              <a:spcAft>
                <a:spcPts val="600"/>
              </a:spcAft>
              <a:buFontTx/>
              <a:buNone/>
              <a:defRPr sz="1200" b="1">
                <a:solidFill>
                  <a:schemeClr val="bg1">
                    <a:alpha val="20000"/>
                  </a:schemeClr>
                </a:solidFill>
              </a:defRPr>
            </a:lvl1pPr>
          </a:lstStyle>
          <a:p>
            <a:r>
              <a:rPr lang="fr-FR"/>
              <a:t>FOND DE COULEUR. NE PAS TOUCHER. CE TEXTE DISPARAÎTERA LORS </a:t>
            </a:r>
            <a:br>
              <a:rPr lang="fr-FR"/>
            </a:br>
            <a:r>
              <a:rPr lang="fr-FR"/>
              <a:t>DE LA PRÉSENTATION ET L’IMPRESSION.</a:t>
            </a:r>
          </a:p>
        </p:txBody>
      </p:sp>
      <p:sp>
        <p:nvSpPr>
          <p:cNvPr id="2" name="Titre 1">
            <a:extLst>
              <a:ext uri="{FF2B5EF4-FFF2-40B4-BE49-F238E27FC236}">
                <a16:creationId xmlns:a16="http://schemas.microsoft.com/office/drawing/2014/main" id="{E861F513-FE88-A545-819C-3A53C745C854}"/>
              </a:ext>
            </a:extLst>
          </p:cNvPr>
          <p:cNvSpPr>
            <a:spLocks noGrp="1"/>
          </p:cNvSpPr>
          <p:nvPr>
            <p:ph type="title"/>
          </p:nvPr>
        </p:nvSpPr>
        <p:spPr>
          <a:xfrm>
            <a:off x="1109798" y="3563807"/>
            <a:ext cx="4913315" cy="944343"/>
          </a:xfrm>
        </p:spPr>
        <p:txBody>
          <a:bodyPr anchor="b"/>
          <a:lstStyle>
            <a:lvl1pPr>
              <a:defRPr>
                <a:solidFill>
                  <a:schemeClr val="bg1"/>
                </a:solidFill>
              </a:defRPr>
            </a:lvl1pPr>
          </a:lstStyle>
          <a:p>
            <a:r>
              <a:rPr lang="fr-CA"/>
              <a:t>Modifier le style du titre</a:t>
            </a:r>
            <a:endParaRPr lang="fr-FR"/>
          </a:p>
        </p:txBody>
      </p:sp>
      <p:sp>
        <p:nvSpPr>
          <p:cNvPr id="15" name="Espace réservé du texte 14">
            <a:extLst>
              <a:ext uri="{FF2B5EF4-FFF2-40B4-BE49-F238E27FC236}">
                <a16:creationId xmlns:a16="http://schemas.microsoft.com/office/drawing/2014/main" id="{95EB8786-5B1D-FE4F-8A35-5CE485FA787E}"/>
              </a:ext>
            </a:extLst>
          </p:cNvPr>
          <p:cNvSpPr>
            <a:spLocks noGrp="1"/>
          </p:cNvSpPr>
          <p:nvPr>
            <p:ph type="body" sz="quarter" idx="12"/>
          </p:nvPr>
        </p:nvSpPr>
        <p:spPr>
          <a:xfrm>
            <a:off x="1109798" y="4648822"/>
            <a:ext cx="4913314" cy="1198562"/>
          </a:xfrm>
          <a:custGeom>
            <a:avLst/>
            <a:gdLst>
              <a:gd name="connsiteX0" fmla="*/ 0 w 4754289"/>
              <a:gd name="connsiteY0" fmla="*/ 0 h 1198562"/>
              <a:gd name="connsiteX1" fmla="*/ 4754289 w 4754289"/>
              <a:gd name="connsiteY1" fmla="*/ 0 h 1198562"/>
              <a:gd name="connsiteX2" fmla="*/ 4754289 w 4754289"/>
              <a:gd name="connsiteY2" fmla="*/ 1198562 h 1198562"/>
              <a:gd name="connsiteX3" fmla="*/ 0 w 4754289"/>
              <a:gd name="connsiteY3" fmla="*/ 1198562 h 1198562"/>
              <a:gd name="connsiteX4" fmla="*/ 0 w 4754289"/>
              <a:gd name="connsiteY4" fmla="*/ 0 h 1198562"/>
              <a:gd name="connsiteX0" fmla="*/ 0 w 4754289"/>
              <a:gd name="connsiteY0" fmla="*/ 0 h 1198562"/>
              <a:gd name="connsiteX1" fmla="*/ 4754289 w 4754289"/>
              <a:gd name="connsiteY1" fmla="*/ 0 h 1198562"/>
              <a:gd name="connsiteX2" fmla="*/ 4177820 w 4754289"/>
              <a:gd name="connsiteY2" fmla="*/ 1198562 h 1198562"/>
              <a:gd name="connsiteX3" fmla="*/ 0 w 4754289"/>
              <a:gd name="connsiteY3" fmla="*/ 1198562 h 1198562"/>
              <a:gd name="connsiteX4" fmla="*/ 0 w 4754289"/>
              <a:gd name="connsiteY4" fmla="*/ 0 h 1198562"/>
              <a:gd name="connsiteX0" fmla="*/ 0 w 5181671"/>
              <a:gd name="connsiteY0" fmla="*/ 0 h 1198562"/>
              <a:gd name="connsiteX1" fmla="*/ 5181671 w 5181671"/>
              <a:gd name="connsiteY1" fmla="*/ 0 h 1198562"/>
              <a:gd name="connsiteX2" fmla="*/ 4177820 w 5181671"/>
              <a:gd name="connsiteY2" fmla="*/ 1198562 h 1198562"/>
              <a:gd name="connsiteX3" fmla="*/ 0 w 5181671"/>
              <a:gd name="connsiteY3" fmla="*/ 1198562 h 1198562"/>
              <a:gd name="connsiteX4" fmla="*/ 0 w 5181671"/>
              <a:gd name="connsiteY4" fmla="*/ 0 h 1198562"/>
              <a:gd name="connsiteX0" fmla="*/ 0 w 5181671"/>
              <a:gd name="connsiteY0" fmla="*/ 0 h 1198562"/>
              <a:gd name="connsiteX1" fmla="*/ 5181671 w 5181671"/>
              <a:gd name="connsiteY1" fmla="*/ 0 h 1198562"/>
              <a:gd name="connsiteX2" fmla="*/ 3949220 w 5181671"/>
              <a:gd name="connsiteY2" fmla="*/ 1198562 h 1198562"/>
              <a:gd name="connsiteX3" fmla="*/ 0 w 5181671"/>
              <a:gd name="connsiteY3" fmla="*/ 1198562 h 1198562"/>
              <a:gd name="connsiteX4" fmla="*/ 0 w 5181671"/>
              <a:gd name="connsiteY4" fmla="*/ 0 h 1198562"/>
              <a:gd name="connsiteX0" fmla="*/ 0 w 4913314"/>
              <a:gd name="connsiteY0" fmla="*/ 0 h 1198562"/>
              <a:gd name="connsiteX1" fmla="*/ 4913314 w 4913314"/>
              <a:gd name="connsiteY1" fmla="*/ 0 h 1198562"/>
              <a:gd name="connsiteX2" fmla="*/ 3949220 w 4913314"/>
              <a:gd name="connsiteY2" fmla="*/ 1198562 h 1198562"/>
              <a:gd name="connsiteX3" fmla="*/ 0 w 4913314"/>
              <a:gd name="connsiteY3" fmla="*/ 1198562 h 1198562"/>
              <a:gd name="connsiteX4" fmla="*/ 0 w 4913314"/>
              <a:gd name="connsiteY4" fmla="*/ 0 h 1198562"/>
              <a:gd name="connsiteX0" fmla="*/ 0 w 4913314"/>
              <a:gd name="connsiteY0" fmla="*/ 0 h 1198562"/>
              <a:gd name="connsiteX1" fmla="*/ 4913314 w 4913314"/>
              <a:gd name="connsiteY1" fmla="*/ 0 h 1198562"/>
              <a:gd name="connsiteX2" fmla="*/ 3839889 w 4913314"/>
              <a:gd name="connsiteY2" fmla="*/ 1198562 h 1198562"/>
              <a:gd name="connsiteX3" fmla="*/ 0 w 4913314"/>
              <a:gd name="connsiteY3" fmla="*/ 1198562 h 1198562"/>
              <a:gd name="connsiteX4" fmla="*/ 0 w 4913314"/>
              <a:gd name="connsiteY4" fmla="*/ 0 h 1198562"/>
              <a:gd name="connsiteX0" fmla="*/ 0 w 4913314"/>
              <a:gd name="connsiteY0" fmla="*/ 0 h 1198562"/>
              <a:gd name="connsiteX1" fmla="*/ 4913314 w 4913314"/>
              <a:gd name="connsiteY1" fmla="*/ 0 h 1198562"/>
              <a:gd name="connsiteX2" fmla="*/ 3780254 w 4913314"/>
              <a:gd name="connsiteY2" fmla="*/ 1198562 h 1198562"/>
              <a:gd name="connsiteX3" fmla="*/ 0 w 4913314"/>
              <a:gd name="connsiteY3" fmla="*/ 1198562 h 1198562"/>
              <a:gd name="connsiteX4" fmla="*/ 0 w 4913314"/>
              <a:gd name="connsiteY4" fmla="*/ 0 h 11985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13314" h="1198562">
                <a:moveTo>
                  <a:pt x="0" y="0"/>
                </a:moveTo>
                <a:lnTo>
                  <a:pt x="4913314" y="0"/>
                </a:lnTo>
                <a:lnTo>
                  <a:pt x="3780254" y="1198562"/>
                </a:lnTo>
                <a:lnTo>
                  <a:pt x="0" y="1198562"/>
                </a:lnTo>
                <a:lnTo>
                  <a:pt x="0" y="0"/>
                </a:lnTo>
                <a:close/>
              </a:path>
            </a:pathLst>
          </a:custGeom>
        </p:spPr>
        <p:txBody>
          <a:bodyPr/>
          <a:lstStyle>
            <a:lvl1pPr marL="0" indent="0">
              <a:buFontTx/>
              <a:buNone/>
              <a:defRPr>
                <a:solidFill>
                  <a:schemeClr val="bg1"/>
                </a:solidFill>
              </a:defRPr>
            </a:lvl1pPr>
            <a:lvl2pPr marL="851400" indent="0">
              <a:buFontTx/>
              <a:buNone/>
              <a:defRPr>
                <a:solidFill>
                  <a:schemeClr val="bg1"/>
                </a:solidFill>
              </a:defRPr>
            </a:lvl2pPr>
            <a:lvl3pPr marL="1211400" indent="0">
              <a:buFontTx/>
              <a:buNone/>
              <a:defRPr>
                <a:solidFill>
                  <a:schemeClr val="bg1"/>
                </a:solidFill>
              </a:defRPr>
            </a:lvl3pPr>
            <a:lvl4pPr marL="1571400" indent="0">
              <a:buFontTx/>
              <a:buNone/>
              <a:defRPr>
                <a:solidFill>
                  <a:schemeClr val="bg1"/>
                </a:solidFill>
              </a:defRPr>
            </a:lvl4pPr>
            <a:lvl5pPr marL="1931400" indent="0">
              <a:buFontTx/>
              <a:buNone/>
              <a:defRPr>
                <a:solidFill>
                  <a:schemeClr val="bg1"/>
                </a:solidFill>
              </a:defRPr>
            </a:lvl5pPr>
          </a:lstStyle>
          <a:p>
            <a:pPr lvl="0"/>
            <a:r>
              <a:rPr lang="fr-CA"/>
              <a:t>Cliquez pour modifier les styles du texte du masque</a:t>
            </a:r>
            <a:endParaRPr lang="fr-FR"/>
          </a:p>
        </p:txBody>
      </p:sp>
    </p:spTree>
    <p:extLst>
      <p:ext uri="{BB962C8B-B14F-4D97-AF65-F5344CB8AC3E}">
        <p14:creationId xmlns:p14="http://schemas.microsoft.com/office/powerpoint/2010/main" val="3334678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re, sous-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883025" y="1665513"/>
            <a:ext cx="10410831"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29B46B9C-C4C7-5A4E-A167-58C0BA2F2518}"/>
              </a:ext>
            </a:extLst>
          </p:cNvPr>
          <p:cNvSpPr>
            <a:spLocks noGrp="1"/>
          </p:cNvSpPr>
          <p:nvPr>
            <p:ph type="body" sz="quarter" idx="13" hasCustomPrompt="1"/>
          </p:nvPr>
        </p:nvSpPr>
        <p:spPr>
          <a:xfrm>
            <a:off x="883025" y="1256166"/>
            <a:ext cx="10410831"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Tree>
    <p:extLst>
      <p:ext uri="{BB962C8B-B14F-4D97-AF65-F5344CB8AC3E}">
        <p14:creationId xmlns:p14="http://schemas.microsoft.com/office/powerpoint/2010/main" val="3253206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883025" y="1151431"/>
            <a:ext cx="10410831"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1888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sous-titre et 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15190-F38C-CD41-873D-A9C4116B60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204EF9-E578-044C-ACD1-AD1002436D7F}"/>
              </a:ext>
            </a:extLst>
          </p:cNvPr>
          <p:cNvSpPr>
            <a:spLocks noGrp="1"/>
          </p:cNvSpPr>
          <p:nvPr>
            <p:ph sz="half" idx="1" hasCustomPrompt="1"/>
          </p:nvPr>
        </p:nvSpPr>
        <p:spPr>
          <a:xfrm>
            <a:off x="883024" y="1665511"/>
            <a:ext cx="5136775" cy="4467490"/>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597923-E80C-5E4D-9192-EB064062084E}"/>
              </a:ext>
            </a:extLst>
          </p:cNvPr>
          <p:cNvSpPr>
            <a:spLocks noGrp="1"/>
          </p:cNvSpPr>
          <p:nvPr>
            <p:ph sz="half" idx="2" hasCustomPrompt="1"/>
          </p:nvPr>
        </p:nvSpPr>
        <p:spPr>
          <a:xfrm>
            <a:off x="6172200" y="1665509"/>
            <a:ext cx="5181600" cy="446749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a:extLst>
              <a:ext uri="{FF2B5EF4-FFF2-40B4-BE49-F238E27FC236}">
                <a16:creationId xmlns:a16="http://schemas.microsoft.com/office/drawing/2014/main" id="{22976E2D-8446-A546-B7ED-A9F501CEC5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3EC40C-77D0-4E4C-85DD-902732984B27}"/>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8" name="Connecteur droit 7">
            <a:extLst>
              <a:ext uri="{FF2B5EF4-FFF2-40B4-BE49-F238E27FC236}">
                <a16:creationId xmlns:a16="http://schemas.microsoft.com/office/drawing/2014/main" id="{DBBAA550-E5AA-6649-BD2C-40497C31B08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Connecteur droit 8">
            <a:extLst>
              <a:ext uri="{FF2B5EF4-FFF2-40B4-BE49-F238E27FC236}">
                <a16:creationId xmlns:a16="http://schemas.microsoft.com/office/drawing/2014/main" id="{5B42BE6A-8E8F-354F-BE2E-CBA6DFE97373}"/>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9">
            <a:extLst>
              <a:ext uri="{FF2B5EF4-FFF2-40B4-BE49-F238E27FC236}">
                <a16:creationId xmlns:a16="http://schemas.microsoft.com/office/drawing/2014/main" id="{6E65E47E-CDA9-C64E-BA3E-4FA16FADD7E1}"/>
              </a:ext>
            </a:extLst>
          </p:cNvPr>
          <p:cNvSpPr>
            <a:spLocks noGrp="1"/>
          </p:cNvSpPr>
          <p:nvPr>
            <p:ph type="body" sz="quarter" idx="14" hasCustomPrompt="1"/>
          </p:nvPr>
        </p:nvSpPr>
        <p:spPr>
          <a:xfrm>
            <a:off x="883024" y="1256166"/>
            <a:ext cx="10410832"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Tree>
    <p:extLst>
      <p:ext uri="{BB962C8B-B14F-4D97-AF65-F5344CB8AC3E}">
        <p14:creationId xmlns:p14="http://schemas.microsoft.com/office/powerpoint/2010/main" val="1844088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15190-F38C-CD41-873D-A9C4116B60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204EF9-E578-044C-ACD1-AD1002436D7F}"/>
              </a:ext>
            </a:extLst>
          </p:cNvPr>
          <p:cNvSpPr>
            <a:spLocks noGrp="1"/>
          </p:cNvSpPr>
          <p:nvPr>
            <p:ph sz="half" idx="1" hasCustomPrompt="1"/>
          </p:nvPr>
        </p:nvSpPr>
        <p:spPr>
          <a:xfrm>
            <a:off x="883024" y="1151430"/>
            <a:ext cx="5136775" cy="498157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597923-E80C-5E4D-9192-EB064062084E}"/>
              </a:ext>
            </a:extLst>
          </p:cNvPr>
          <p:cNvSpPr>
            <a:spLocks noGrp="1"/>
          </p:cNvSpPr>
          <p:nvPr>
            <p:ph sz="half" idx="2" hasCustomPrompt="1"/>
          </p:nvPr>
        </p:nvSpPr>
        <p:spPr>
          <a:xfrm>
            <a:off x="6172200" y="1151430"/>
            <a:ext cx="5181600" cy="498157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a:extLst>
              <a:ext uri="{FF2B5EF4-FFF2-40B4-BE49-F238E27FC236}">
                <a16:creationId xmlns:a16="http://schemas.microsoft.com/office/drawing/2014/main" id="{22976E2D-8446-A546-B7ED-A9F501CEC5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3EC40C-77D0-4E4C-85DD-902732984B27}"/>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8" name="Connecteur droit 7">
            <a:extLst>
              <a:ext uri="{FF2B5EF4-FFF2-40B4-BE49-F238E27FC236}">
                <a16:creationId xmlns:a16="http://schemas.microsoft.com/office/drawing/2014/main" id="{DBBAA550-E5AA-6649-BD2C-40497C31B08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Connecteur droit 8">
            <a:extLst>
              <a:ext uri="{FF2B5EF4-FFF2-40B4-BE49-F238E27FC236}">
                <a16:creationId xmlns:a16="http://schemas.microsoft.com/office/drawing/2014/main" id="{5B42BE6A-8E8F-354F-BE2E-CBA6DFE97373}"/>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7117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70FBC1-F178-1A46-B29B-BF8015281B6E}"/>
              </a:ext>
            </a:extLst>
          </p:cNvPr>
          <p:cNvSpPr>
            <a:spLocks noGrp="1"/>
          </p:cNvSpPr>
          <p:nvPr>
            <p:ph type="title"/>
          </p:nvPr>
        </p:nvSpPr>
        <p:spPr/>
        <p:txBody>
          <a:bodyPr/>
          <a:lstStyle/>
          <a:p>
            <a:r>
              <a:rPr lang="fr-FR"/>
              <a:t>Modifiez le style du titre</a:t>
            </a:r>
          </a:p>
        </p:txBody>
      </p:sp>
      <p:sp>
        <p:nvSpPr>
          <p:cNvPr id="4" name="Espace réservé du pied de page 3">
            <a:extLst>
              <a:ext uri="{FF2B5EF4-FFF2-40B4-BE49-F238E27FC236}">
                <a16:creationId xmlns:a16="http://schemas.microsoft.com/office/drawing/2014/main" id="{67F6539C-97B2-5E4C-A2FC-042D6C714AF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59ABE4E-B845-D845-8D3D-004BB0A0868B}"/>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6" name="Connecteur droit 5">
            <a:extLst>
              <a:ext uri="{FF2B5EF4-FFF2-40B4-BE49-F238E27FC236}">
                <a16:creationId xmlns:a16="http://schemas.microsoft.com/office/drawing/2014/main" id="{7802C129-62EC-1B43-8905-CD20F0D345D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B53258C4-1B5E-314F-842E-EF9DB2B3C192}"/>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418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9F1695A5-464F-9940-BE0B-7F315E7AD86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4392EB3-7925-E243-A06B-C42A24098E39}"/>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5" name="Connecteur droit 4">
            <a:extLst>
              <a:ext uri="{FF2B5EF4-FFF2-40B4-BE49-F238E27FC236}">
                <a16:creationId xmlns:a16="http://schemas.microsoft.com/office/drawing/2014/main" id="{5E9306FC-7665-9148-9132-4FF7BA896149}"/>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0888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hoto, titre, sous-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3862873" y="395053"/>
            <a:ext cx="7430984" cy="517759"/>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3862872" y="1665513"/>
            <a:ext cx="7430984"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3862872"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3862873" y="979490"/>
            <a:ext cx="743098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3862872" y="6371622"/>
            <a:ext cx="7430984"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29B46B9C-C4C7-5A4E-A167-58C0BA2F2518}"/>
              </a:ext>
            </a:extLst>
          </p:cNvPr>
          <p:cNvSpPr>
            <a:spLocks noGrp="1"/>
          </p:cNvSpPr>
          <p:nvPr>
            <p:ph type="body" sz="quarter" idx="13" hasCustomPrompt="1"/>
          </p:nvPr>
        </p:nvSpPr>
        <p:spPr>
          <a:xfrm>
            <a:off x="3862872" y="1256167"/>
            <a:ext cx="7430983"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
        <p:nvSpPr>
          <p:cNvPr id="17" name="Espace réservé pour une image  16">
            <a:extLst>
              <a:ext uri="{FF2B5EF4-FFF2-40B4-BE49-F238E27FC236}">
                <a16:creationId xmlns:a16="http://schemas.microsoft.com/office/drawing/2014/main" id="{3EAD0568-DF4A-7247-8028-645CBAE635BE}"/>
              </a:ext>
            </a:extLst>
          </p:cNvPr>
          <p:cNvSpPr>
            <a:spLocks noGrp="1"/>
          </p:cNvSpPr>
          <p:nvPr>
            <p:ph type="pic" sz="quarter" idx="10" hasCustomPrompt="1"/>
          </p:nvPr>
        </p:nvSpPr>
        <p:spPr>
          <a:xfrm>
            <a:off x="0"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spTree>
    <p:extLst>
      <p:ext uri="{BB962C8B-B14F-4D97-AF65-F5344CB8AC3E}">
        <p14:creationId xmlns:p14="http://schemas.microsoft.com/office/powerpoint/2010/main" val="4137916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hoto, 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3862873" y="395053"/>
            <a:ext cx="7430984" cy="517759"/>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3862872" y="1151431"/>
            <a:ext cx="7430984"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3862872"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3862873" y="979490"/>
            <a:ext cx="743098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3862872" y="6371622"/>
            <a:ext cx="7430984"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Espace réservé pour une image  8">
            <a:extLst>
              <a:ext uri="{FF2B5EF4-FFF2-40B4-BE49-F238E27FC236}">
                <a16:creationId xmlns:a16="http://schemas.microsoft.com/office/drawing/2014/main" id="{B6E5B1AD-1544-DF40-BA8A-559FFB426374}"/>
              </a:ext>
            </a:extLst>
          </p:cNvPr>
          <p:cNvSpPr>
            <a:spLocks noGrp="1"/>
          </p:cNvSpPr>
          <p:nvPr>
            <p:ph type="pic" sz="quarter" idx="10" hasCustomPrompt="1"/>
          </p:nvPr>
        </p:nvSpPr>
        <p:spPr>
          <a:xfrm>
            <a:off x="0"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spTree>
    <p:extLst>
      <p:ext uri="{BB962C8B-B14F-4D97-AF65-F5344CB8AC3E}">
        <p14:creationId xmlns:p14="http://schemas.microsoft.com/office/powerpoint/2010/main" val="1808391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re, sous-titre, contenu et photo">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882000" y="395053"/>
            <a:ext cx="7420147" cy="517759"/>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898144"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a:xfrm>
            <a:off x="7179058" y="6464445"/>
            <a:ext cx="1158631" cy="197583"/>
          </a:xfrm>
        </p:spPr>
        <p:txBody>
          <a:bodyPr/>
          <a:lstStyle/>
          <a:p>
            <a:fld id="{CD5F02D9-F184-8448-A055-A0EEADA86E6A}" type="slidenum">
              <a:rPr lang="fr-FR" smtClean="0"/>
              <a:t>‹N°›</a:t>
            </a:fld>
            <a:endParaRPr lang="fr-FR"/>
          </a:p>
        </p:txBody>
      </p:sp>
      <p:sp>
        <p:nvSpPr>
          <p:cNvPr id="13" name="Espace réservé du contenu 2">
            <a:extLst>
              <a:ext uri="{FF2B5EF4-FFF2-40B4-BE49-F238E27FC236}">
                <a16:creationId xmlns:a16="http://schemas.microsoft.com/office/drawing/2014/main" id="{CC87F69B-1505-BC4B-AA98-AF68F72593A1}"/>
              </a:ext>
            </a:extLst>
          </p:cNvPr>
          <p:cNvSpPr>
            <a:spLocks noGrp="1"/>
          </p:cNvSpPr>
          <p:nvPr>
            <p:ph idx="14" hasCustomPrompt="1"/>
          </p:nvPr>
        </p:nvSpPr>
        <p:spPr>
          <a:xfrm>
            <a:off x="883026" y="1665513"/>
            <a:ext cx="7430984"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cxnSp>
        <p:nvCxnSpPr>
          <p:cNvPr id="14" name="Connecteur droit 13">
            <a:extLst>
              <a:ext uri="{FF2B5EF4-FFF2-40B4-BE49-F238E27FC236}">
                <a16:creationId xmlns:a16="http://schemas.microsoft.com/office/drawing/2014/main" id="{E3B7781A-4D08-D74A-BFD9-DF3FD37C99D8}"/>
              </a:ext>
            </a:extLst>
          </p:cNvPr>
          <p:cNvCxnSpPr>
            <a:cxnSpLocks/>
          </p:cNvCxnSpPr>
          <p:nvPr userDrawn="1"/>
        </p:nvCxnSpPr>
        <p:spPr>
          <a:xfrm>
            <a:off x="883025" y="979490"/>
            <a:ext cx="742014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13C2D39E-B608-3048-9876-05F62988B5C1}"/>
              </a:ext>
            </a:extLst>
          </p:cNvPr>
          <p:cNvCxnSpPr>
            <a:cxnSpLocks/>
          </p:cNvCxnSpPr>
          <p:nvPr userDrawn="1"/>
        </p:nvCxnSpPr>
        <p:spPr>
          <a:xfrm>
            <a:off x="883025" y="6371622"/>
            <a:ext cx="7430985"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6" name="Espace réservé du texte 9">
            <a:extLst>
              <a:ext uri="{FF2B5EF4-FFF2-40B4-BE49-F238E27FC236}">
                <a16:creationId xmlns:a16="http://schemas.microsoft.com/office/drawing/2014/main" id="{4F4964BA-A8E1-CD4F-B486-A1B9657B4FC6}"/>
              </a:ext>
            </a:extLst>
          </p:cNvPr>
          <p:cNvSpPr>
            <a:spLocks noGrp="1"/>
          </p:cNvSpPr>
          <p:nvPr>
            <p:ph type="body" sz="quarter" idx="15" hasCustomPrompt="1"/>
          </p:nvPr>
        </p:nvSpPr>
        <p:spPr>
          <a:xfrm>
            <a:off x="883025" y="1256166"/>
            <a:ext cx="7430985"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
        <p:nvSpPr>
          <p:cNvPr id="10" name="Espace réservé pour une image  9">
            <a:extLst>
              <a:ext uri="{FF2B5EF4-FFF2-40B4-BE49-F238E27FC236}">
                <a16:creationId xmlns:a16="http://schemas.microsoft.com/office/drawing/2014/main" id="{206B71C1-EC23-E54D-BA79-11C3AD8FE359}"/>
              </a:ext>
            </a:extLst>
          </p:cNvPr>
          <p:cNvSpPr>
            <a:spLocks noGrp="1"/>
          </p:cNvSpPr>
          <p:nvPr>
            <p:ph type="pic" sz="quarter" idx="10" hasCustomPrompt="1"/>
          </p:nvPr>
        </p:nvSpPr>
        <p:spPr>
          <a:xfrm flipH="1">
            <a:off x="8843551"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spTree>
    <p:extLst>
      <p:ext uri="{BB962C8B-B14F-4D97-AF65-F5344CB8AC3E}">
        <p14:creationId xmlns:p14="http://schemas.microsoft.com/office/powerpoint/2010/main" val="34035663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re, contenu et photo">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882000" y="395053"/>
            <a:ext cx="7420147" cy="517759"/>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898144"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a:xfrm>
            <a:off x="7179058" y="6464445"/>
            <a:ext cx="1158631" cy="197583"/>
          </a:xfrm>
        </p:spPr>
        <p:txBody>
          <a:bodyPr/>
          <a:lstStyle/>
          <a:p>
            <a:fld id="{CD5F02D9-F184-8448-A055-A0EEADA86E6A}" type="slidenum">
              <a:rPr lang="fr-FR" smtClean="0"/>
              <a:t>‹N°›</a:t>
            </a:fld>
            <a:endParaRPr lang="fr-FR"/>
          </a:p>
        </p:txBody>
      </p:sp>
      <p:sp>
        <p:nvSpPr>
          <p:cNvPr id="13" name="Espace réservé du contenu 2">
            <a:extLst>
              <a:ext uri="{FF2B5EF4-FFF2-40B4-BE49-F238E27FC236}">
                <a16:creationId xmlns:a16="http://schemas.microsoft.com/office/drawing/2014/main" id="{CC87F69B-1505-BC4B-AA98-AF68F72593A1}"/>
              </a:ext>
            </a:extLst>
          </p:cNvPr>
          <p:cNvSpPr>
            <a:spLocks noGrp="1"/>
          </p:cNvSpPr>
          <p:nvPr>
            <p:ph idx="14" hasCustomPrompt="1"/>
          </p:nvPr>
        </p:nvSpPr>
        <p:spPr>
          <a:xfrm>
            <a:off x="883026" y="1151431"/>
            <a:ext cx="7430984"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cxnSp>
        <p:nvCxnSpPr>
          <p:cNvPr id="14" name="Connecteur droit 13">
            <a:extLst>
              <a:ext uri="{FF2B5EF4-FFF2-40B4-BE49-F238E27FC236}">
                <a16:creationId xmlns:a16="http://schemas.microsoft.com/office/drawing/2014/main" id="{E3B7781A-4D08-D74A-BFD9-DF3FD37C99D8}"/>
              </a:ext>
            </a:extLst>
          </p:cNvPr>
          <p:cNvCxnSpPr>
            <a:cxnSpLocks/>
          </p:cNvCxnSpPr>
          <p:nvPr userDrawn="1"/>
        </p:nvCxnSpPr>
        <p:spPr>
          <a:xfrm>
            <a:off x="883025" y="979490"/>
            <a:ext cx="742014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13C2D39E-B608-3048-9876-05F62988B5C1}"/>
              </a:ext>
            </a:extLst>
          </p:cNvPr>
          <p:cNvCxnSpPr>
            <a:cxnSpLocks/>
          </p:cNvCxnSpPr>
          <p:nvPr userDrawn="1"/>
        </p:nvCxnSpPr>
        <p:spPr>
          <a:xfrm>
            <a:off x="883025" y="6371622"/>
            <a:ext cx="7430985"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Espace réservé pour une image  8">
            <a:extLst>
              <a:ext uri="{FF2B5EF4-FFF2-40B4-BE49-F238E27FC236}">
                <a16:creationId xmlns:a16="http://schemas.microsoft.com/office/drawing/2014/main" id="{878E4835-4138-DC40-ADB4-60E2415945CC}"/>
              </a:ext>
            </a:extLst>
          </p:cNvPr>
          <p:cNvSpPr>
            <a:spLocks noGrp="1"/>
          </p:cNvSpPr>
          <p:nvPr>
            <p:ph type="pic" sz="quarter" idx="10" hasCustomPrompt="1"/>
          </p:nvPr>
        </p:nvSpPr>
        <p:spPr>
          <a:xfrm flipH="1">
            <a:off x="8843551"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spTree>
    <p:extLst>
      <p:ext uri="{BB962C8B-B14F-4D97-AF65-F5344CB8AC3E}">
        <p14:creationId xmlns:p14="http://schemas.microsoft.com/office/powerpoint/2010/main" val="24490031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re, compétences et contenu">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438EB0B9-2729-B945-AF01-88E3E8B4C2E4}"/>
              </a:ext>
            </a:extLst>
          </p:cNvPr>
          <p:cNvPicPr>
            <a:picLocks noChangeAspect="1"/>
          </p:cNvPicPr>
          <p:nvPr userDrawn="1"/>
        </p:nvPicPr>
        <p:blipFill rotWithShape="1">
          <a:blip r:embed="rId2"/>
          <a:srcRect l="7242" t="16791" r="62409" b="8445"/>
          <a:stretch/>
        </p:blipFill>
        <p:spPr>
          <a:xfrm>
            <a:off x="883025" y="1151431"/>
            <a:ext cx="3700126" cy="5127370"/>
          </a:xfrm>
          <a:prstGeom prst="rect">
            <a:avLst/>
          </a:prstGeom>
        </p:spPr>
      </p:pic>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4997825" y="1151431"/>
            <a:ext cx="6296031"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39438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iapositive de fin">
    <p:bg>
      <p:bgPr>
        <a:solidFill>
          <a:srgbClr val="E2F2F6"/>
        </a:solid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1754B19-6B2E-3D41-BAE3-595B76E049C0}"/>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28451040"/>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re de la présentation">
    <p:spTree>
      <p:nvGrpSpPr>
        <p:cNvPr id="1" name=""/>
        <p:cNvGrpSpPr/>
        <p:nvPr/>
      </p:nvGrpSpPr>
      <p:grpSpPr>
        <a:xfrm>
          <a:off x="0" y="0"/>
          <a:ext cx="0" cy="0"/>
          <a:chOff x="0" y="0"/>
          <a:chExt cx="0" cy="0"/>
        </a:xfrm>
      </p:grpSpPr>
      <p:sp>
        <p:nvSpPr>
          <p:cNvPr id="11" name="Espace réservé pour une image  10">
            <a:extLst>
              <a:ext uri="{FF2B5EF4-FFF2-40B4-BE49-F238E27FC236}">
                <a16:creationId xmlns:a16="http://schemas.microsoft.com/office/drawing/2014/main" id="{FFD171A6-467A-8775-F865-CCE878E71B3C}"/>
              </a:ext>
            </a:extLst>
          </p:cNvPr>
          <p:cNvSpPr>
            <a:spLocks noGrp="1"/>
          </p:cNvSpPr>
          <p:nvPr>
            <p:ph type="pic" sz="quarter" idx="13" hasCustomPrompt="1"/>
          </p:nvPr>
        </p:nvSpPr>
        <p:spPr>
          <a:xfrm>
            <a:off x="0" y="-2675"/>
            <a:ext cx="12192000" cy="3509963"/>
          </a:xfrm>
        </p:spPr>
        <p:txBody>
          <a:bodyPr numCol="1" anchor="ctr"/>
          <a:lstStyle>
            <a:lvl1pPr marL="0" indent="0" algn="ctr">
              <a:buNone/>
              <a:defRPr/>
            </a:lvl1pPr>
          </a:lstStyle>
          <a:p>
            <a:r>
              <a:rPr lang="fr-FR" dirty="0"/>
              <a:t>Insérer votre image ici</a:t>
            </a:r>
          </a:p>
        </p:txBody>
      </p:sp>
      <p:sp>
        <p:nvSpPr>
          <p:cNvPr id="2" name="Titre 1">
            <a:extLst>
              <a:ext uri="{FF2B5EF4-FFF2-40B4-BE49-F238E27FC236}">
                <a16:creationId xmlns:a16="http://schemas.microsoft.com/office/drawing/2014/main" id="{590F3BD9-C6B6-B820-EA75-17F2DF21F1A8}"/>
              </a:ext>
            </a:extLst>
          </p:cNvPr>
          <p:cNvSpPr>
            <a:spLocks noGrp="1"/>
          </p:cNvSpPr>
          <p:nvPr>
            <p:ph type="ctrTitle" hasCustomPrompt="1"/>
          </p:nvPr>
        </p:nvSpPr>
        <p:spPr>
          <a:xfrm>
            <a:off x="728597" y="4027118"/>
            <a:ext cx="9144000" cy="1310363"/>
          </a:xfrm>
        </p:spPr>
        <p:txBody>
          <a:bodyPr anchor="b">
            <a:noAutofit/>
          </a:bodyPr>
          <a:lstStyle>
            <a:lvl1pPr algn="l">
              <a:defRPr lang="fr-FR" sz="4000" dirty="0">
                <a:solidFill>
                  <a:schemeClr val="accent2"/>
                </a:solidFill>
              </a:defRPr>
            </a:lvl1pPr>
          </a:lstStyle>
          <a:p>
            <a:r>
              <a:rPr lang="fr-CA" dirty="0"/>
              <a:t>MODIFIER LE STYLE DU TITRE</a:t>
            </a:r>
            <a:endParaRPr lang="fr-FR" dirty="0"/>
          </a:p>
        </p:txBody>
      </p:sp>
      <p:sp>
        <p:nvSpPr>
          <p:cNvPr id="3" name="Sous-titre 2">
            <a:extLst>
              <a:ext uri="{FF2B5EF4-FFF2-40B4-BE49-F238E27FC236}">
                <a16:creationId xmlns:a16="http://schemas.microsoft.com/office/drawing/2014/main" id="{09570E8C-7599-0FEF-F5B4-1A7DD6B5463E}"/>
              </a:ext>
            </a:extLst>
          </p:cNvPr>
          <p:cNvSpPr>
            <a:spLocks noGrp="1"/>
          </p:cNvSpPr>
          <p:nvPr>
            <p:ph type="subTitle" idx="1"/>
          </p:nvPr>
        </p:nvSpPr>
        <p:spPr>
          <a:xfrm>
            <a:off x="728597" y="5549030"/>
            <a:ext cx="9144000" cy="462832"/>
          </a:xfrm>
        </p:spPr>
        <p:txBody>
          <a:bodyPr>
            <a:noAutofit/>
          </a:bodyPr>
          <a:lstStyle>
            <a:lvl1pPr marL="0" indent="0" algn="l">
              <a:buNone/>
              <a:defRPr sz="24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CA" dirty="0"/>
              <a:t>Modifier le style des sous-titres du masque</a:t>
            </a:r>
            <a:endParaRPr lang="fr-FR" dirty="0"/>
          </a:p>
        </p:txBody>
      </p:sp>
      <p:pic>
        <p:nvPicPr>
          <p:cNvPr id="20" name="Image 19">
            <a:extLst>
              <a:ext uri="{FF2B5EF4-FFF2-40B4-BE49-F238E27FC236}">
                <a16:creationId xmlns:a16="http://schemas.microsoft.com/office/drawing/2014/main" id="{C4352476-7FE3-1B24-B77A-FD52D549B636}"/>
              </a:ext>
            </a:extLst>
          </p:cNvPr>
          <p:cNvPicPr>
            <a:picLocks noChangeAspect="1"/>
          </p:cNvPicPr>
          <p:nvPr userDrawn="1"/>
        </p:nvPicPr>
        <p:blipFill>
          <a:blip r:embed="rId2"/>
          <a:stretch>
            <a:fillRect/>
          </a:stretch>
        </p:blipFill>
        <p:spPr>
          <a:xfrm>
            <a:off x="9731375" y="5923756"/>
            <a:ext cx="1873250" cy="365125"/>
          </a:xfrm>
          <a:prstGeom prst="rect">
            <a:avLst/>
          </a:prstGeom>
        </p:spPr>
      </p:pic>
      <p:cxnSp>
        <p:nvCxnSpPr>
          <p:cNvPr id="22" name="Connecteur droit 21">
            <a:extLst>
              <a:ext uri="{FF2B5EF4-FFF2-40B4-BE49-F238E27FC236}">
                <a16:creationId xmlns:a16="http://schemas.microsoft.com/office/drawing/2014/main" id="{AF2A9B7D-6F3E-E1B5-DAE5-552C6F57F48C}"/>
              </a:ext>
            </a:extLst>
          </p:cNvPr>
          <p:cNvCxnSpPr>
            <a:cxnSpLocks/>
          </p:cNvCxnSpPr>
          <p:nvPr userDrawn="1"/>
        </p:nvCxnSpPr>
        <p:spPr>
          <a:xfrm>
            <a:off x="838200" y="5412668"/>
            <a:ext cx="375780" cy="0"/>
          </a:xfrm>
          <a:prstGeom prst="line">
            <a:avLst/>
          </a:prstGeom>
        </p:spPr>
        <p:style>
          <a:lnRef idx="2">
            <a:schemeClr val="accent4"/>
          </a:lnRef>
          <a:fillRef idx="0">
            <a:schemeClr val="accent4"/>
          </a:fillRef>
          <a:effectRef idx="1">
            <a:schemeClr val="accent4"/>
          </a:effectRef>
          <a:fontRef idx="minor">
            <a:schemeClr val="tx1"/>
          </a:fontRef>
        </p:style>
      </p:cxnSp>
      <p:sp>
        <p:nvSpPr>
          <p:cNvPr id="8" name="Espace réservé du contenu 7">
            <a:extLst>
              <a:ext uri="{FF2B5EF4-FFF2-40B4-BE49-F238E27FC236}">
                <a16:creationId xmlns:a16="http://schemas.microsoft.com/office/drawing/2014/main" id="{E157736C-CF70-C1E1-64A6-FC2901760568}"/>
              </a:ext>
            </a:extLst>
          </p:cNvPr>
          <p:cNvSpPr>
            <a:spLocks noGrp="1"/>
          </p:cNvSpPr>
          <p:nvPr>
            <p:ph sz="quarter" idx="14" hasCustomPrompt="1"/>
          </p:nvPr>
        </p:nvSpPr>
        <p:spPr>
          <a:xfrm>
            <a:off x="728663" y="6105525"/>
            <a:ext cx="5935662" cy="369888"/>
          </a:xfrm>
        </p:spPr>
        <p:txBody>
          <a:bodyPr>
            <a:noAutofit/>
          </a:bodyPr>
          <a:lstStyle>
            <a:lvl1pPr>
              <a:defRPr sz="1600" b="1">
                <a:solidFill>
                  <a:schemeClr val="accent2"/>
                </a:solidFill>
              </a:defRPr>
            </a:lvl1pPr>
            <a:lvl2pPr>
              <a:defRPr sz="1600" b="1">
                <a:solidFill>
                  <a:schemeClr val="accent2"/>
                </a:solidFill>
              </a:defRPr>
            </a:lvl2pPr>
            <a:lvl3pPr>
              <a:defRPr sz="1600" b="1">
                <a:solidFill>
                  <a:schemeClr val="accent2"/>
                </a:solidFill>
              </a:defRPr>
            </a:lvl3pPr>
            <a:lvl4pPr>
              <a:defRPr sz="1600" b="1">
                <a:solidFill>
                  <a:schemeClr val="accent2"/>
                </a:solidFill>
              </a:defRPr>
            </a:lvl4pPr>
            <a:lvl5pPr>
              <a:defRPr sz="1600" b="1">
                <a:solidFill>
                  <a:schemeClr val="accent2"/>
                </a:solidFill>
              </a:defRPr>
            </a:lvl5pPr>
          </a:lstStyle>
          <a:p>
            <a:pPr lvl="0"/>
            <a:r>
              <a:rPr lang="fr-CA" dirty="0"/>
              <a:t>CLIQUEZ POUR MODIFIER LES STYLES DU TEXTE DU MASQUE</a:t>
            </a:r>
          </a:p>
          <a:p>
            <a:pPr lvl="1"/>
            <a:r>
              <a:rPr lang="fr-CA" dirty="0"/>
              <a:t>DEUXIÈME NIVEAU</a:t>
            </a:r>
          </a:p>
          <a:p>
            <a:pPr lvl="2"/>
            <a:r>
              <a:rPr lang="fr-CA" dirty="0"/>
              <a:t>TROISIÈME NIVEAU</a:t>
            </a:r>
          </a:p>
          <a:p>
            <a:pPr lvl="3"/>
            <a:r>
              <a:rPr lang="fr-CA" dirty="0"/>
              <a:t>QUATRIÈME NIVEAU</a:t>
            </a:r>
          </a:p>
          <a:p>
            <a:pPr lvl="4"/>
            <a:r>
              <a:rPr lang="fr-CA" dirty="0"/>
              <a:t>CINQUIÈME NIVEAU</a:t>
            </a:r>
            <a:endParaRPr lang="fr-FR" dirty="0"/>
          </a:p>
        </p:txBody>
      </p:sp>
    </p:spTree>
    <p:extLst>
      <p:ext uri="{BB962C8B-B14F-4D97-AF65-F5344CB8AC3E}">
        <p14:creationId xmlns:p14="http://schemas.microsoft.com/office/powerpoint/2010/main" val="6723955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éparateur">
    <p:spTree>
      <p:nvGrpSpPr>
        <p:cNvPr id="1" name=""/>
        <p:cNvGrpSpPr/>
        <p:nvPr/>
      </p:nvGrpSpPr>
      <p:grpSpPr>
        <a:xfrm>
          <a:off x="0" y="0"/>
          <a:ext cx="0" cy="0"/>
          <a:chOff x="0" y="0"/>
          <a:chExt cx="0" cy="0"/>
        </a:xfrm>
      </p:grpSpPr>
      <p:sp>
        <p:nvSpPr>
          <p:cNvPr id="53" name="Espace réservé pour une image  5">
            <a:extLst>
              <a:ext uri="{FF2B5EF4-FFF2-40B4-BE49-F238E27FC236}">
                <a16:creationId xmlns:a16="http://schemas.microsoft.com/office/drawing/2014/main" id="{1C487973-5457-8942-B707-BC9F42400249}"/>
              </a:ext>
            </a:extLst>
          </p:cNvPr>
          <p:cNvSpPr>
            <a:spLocks noGrp="1"/>
          </p:cNvSpPr>
          <p:nvPr>
            <p:ph type="pic" sz="quarter" idx="13" hasCustomPrompt="1"/>
          </p:nvPr>
        </p:nvSpPr>
        <p:spPr>
          <a:xfrm>
            <a:off x="0" y="0"/>
            <a:ext cx="12192000" cy="6858000"/>
          </a:xfrm>
          <a:solidFill>
            <a:schemeClr val="bg1">
              <a:lumMod val="85000"/>
            </a:schemeClr>
          </a:solidFill>
        </p:spPr>
        <p:txBody>
          <a:bodyPr lIns="6660000" anchor="ctr"/>
          <a:lstStyle>
            <a:lvl1pPr marL="0" indent="0" algn="ctr">
              <a:buFontTx/>
              <a:buNone/>
              <a:defRPr b="1">
                <a:solidFill>
                  <a:schemeClr val="bg1">
                    <a:lumMod val="95000"/>
                  </a:schemeClr>
                </a:solidFill>
              </a:defRPr>
            </a:lvl1pPr>
          </a:lstStyle>
          <a:p>
            <a:r>
              <a:rPr lang="fr-FR"/>
              <a:t>PHOTO. GLISSEZ ET DÉPOSEZ </a:t>
            </a:r>
            <a:br>
              <a:rPr lang="fr-FR"/>
            </a:br>
            <a:r>
              <a:rPr lang="fr-FR"/>
              <a:t>LE FICHIER ICI.</a:t>
            </a:r>
          </a:p>
        </p:txBody>
      </p:sp>
      <p:sp>
        <p:nvSpPr>
          <p:cNvPr id="12" name="Espace réservé pour une image  11">
            <a:extLst>
              <a:ext uri="{FF2B5EF4-FFF2-40B4-BE49-F238E27FC236}">
                <a16:creationId xmlns:a16="http://schemas.microsoft.com/office/drawing/2014/main" id="{818D4277-7FCB-2C4B-B669-C143C9613506}"/>
              </a:ext>
            </a:extLst>
          </p:cNvPr>
          <p:cNvSpPr>
            <a:spLocks noGrp="1"/>
          </p:cNvSpPr>
          <p:nvPr>
            <p:ph type="pic" sz="quarter" idx="14" hasCustomPrompt="1"/>
          </p:nvPr>
        </p:nvSpPr>
        <p:spPr>
          <a:xfrm>
            <a:off x="773317" y="769937"/>
            <a:ext cx="5657300" cy="5318125"/>
          </a:xfrm>
          <a:custGeom>
            <a:avLst/>
            <a:gdLst>
              <a:gd name="connsiteX0" fmla="*/ 1270800 w 5657300"/>
              <a:gd name="connsiteY0" fmla="*/ 0 h 5318125"/>
              <a:gd name="connsiteX1" fmla="*/ 5657300 w 5657300"/>
              <a:gd name="connsiteY1" fmla="*/ 0 h 5318125"/>
              <a:gd name="connsiteX2" fmla="*/ 5657300 w 5657300"/>
              <a:gd name="connsiteY2" fmla="*/ 4014691 h 5318125"/>
              <a:gd name="connsiteX3" fmla="*/ 4353866 w 5657300"/>
              <a:gd name="connsiteY3" fmla="*/ 5318125 h 5318125"/>
              <a:gd name="connsiteX4" fmla="*/ 0 w 5657300"/>
              <a:gd name="connsiteY4" fmla="*/ 5318125 h 5318125"/>
              <a:gd name="connsiteX5" fmla="*/ 0 w 5657300"/>
              <a:gd name="connsiteY5" fmla="*/ 1270800 h 5318125"/>
              <a:gd name="connsiteX6" fmla="*/ 1270800 w 5657300"/>
              <a:gd name="connsiteY6" fmla="*/ 1270800 h 531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57300" h="5318125">
                <a:moveTo>
                  <a:pt x="1270800" y="0"/>
                </a:moveTo>
                <a:lnTo>
                  <a:pt x="5657300" y="0"/>
                </a:lnTo>
                <a:lnTo>
                  <a:pt x="5657300" y="4014691"/>
                </a:lnTo>
                <a:lnTo>
                  <a:pt x="4353866" y="5318125"/>
                </a:lnTo>
                <a:lnTo>
                  <a:pt x="0" y="5318125"/>
                </a:lnTo>
                <a:lnTo>
                  <a:pt x="0" y="1270800"/>
                </a:lnTo>
                <a:lnTo>
                  <a:pt x="1270800" y="1270800"/>
                </a:lnTo>
                <a:close/>
              </a:path>
            </a:pathLst>
          </a:custGeom>
          <a:gradFill>
            <a:gsLst>
              <a:gs pos="10000">
                <a:srgbClr val="467CA1">
                  <a:alpha val="40000"/>
                </a:srgbClr>
              </a:gs>
              <a:gs pos="50000">
                <a:srgbClr val="427496">
                  <a:alpha val="94902"/>
                </a:srgbClr>
              </a:gs>
            </a:gsLst>
            <a:lin ang="5400000" scaled="1"/>
          </a:gradFill>
        </p:spPr>
        <p:txBody>
          <a:bodyPr wrap="square" bIns="2160000" anchor="ctr">
            <a:noAutofit/>
          </a:bodyPr>
          <a:lstStyle>
            <a:lvl1pPr marL="0" indent="0" algn="ctr">
              <a:lnSpc>
                <a:spcPct val="100000"/>
              </a:lnSpc>
              <a:spcAft>
                <a:spcPts val="600"/>
              </a:spcAft>
              <a:buFontTx/>
              <a:buNone/>
              <a:defRPr sz="1200" b="1">
                <a:solidFill>
                  <a:schemeClr val="bg1">
                    <a:alpha val="20000"/>
                  </a:schemeClr>
                </a:solidFill>
              </a:defRPr>
            </a:lvl1pPr>
          </a:lstStyle>
          <a:p>
            <a:r>
              <a:rPr lang="fr-FR"/>
              <a:t>FOND DE COULEUR. NE PAS TOUCHER. CE TEXTE DISPARAÎTERA LORS </a:t>
            </a:r>
            <a:br>
              <a:rPr lang="fr-FR"/>
            </a:br>
            <a:r>
              <a:rPr lang="fr-FR"/>
              <a:t>DE LA PRÉSENTATION ET L’IMPRESSION.</a:t>
            </a:r>
          </a:p>
        </p:txBody>
      </p:sp>
      <p:sp>
        <p:nvSpPr>
          <p:cNvPr id="55" name="Espace réservé pour une image  54">
            <a:extLst>
              <a:ext uri="{FF2B5EF4-FFF2-40B4-BE49-F238E27FC236}">
                <a16:creationId xmlns:a16="http://schemas.microsoft.com/office/drawing/2014/main" id="{669FB1C3-E271-C447-95BE-C896D3318B6D}"/>
              </a:ext>
            </a:extLst>
          </p:cNvPr>
          <p:cNvSpPr>
            <a:spLocks noGrp="1"/>
          </p:cNvSpPr>
          <p:nvPr>
            <p:ph type="pic" sz="quarter" idx="15" hasCustomPrompt="1"/>
          </p:nvPr>
        </p:nvSpPr>
        <p:spPr>
          <a:xfrm>
            <a:off x="773317" y="769937"/>
            <a:ext cx="1270800" cy="1270800"/>
          </a:xfrm>
          <a:blipFill>
            <a:blip r:embed="rId2"/>
            <a:stretch>
              <a:fillRect/>
            </a:stretch>
          </a:blipFill>
        </p:spPr>
        <p:txBody>
          <a:bodyPr anchor="ctr"/>
          <a:lstStyle>
            <a:lvl1pPr marL="0" indent="0" algn="ctr">
              <a:lnSpc>
                <a:spcPct val="100000"/>
              </a:lnSpc>
              <a:spcAft>
                <a:spcPts val="0"/>
              </a:spcAft>
              <a:buFontTx/>
              <a:buNone/>
              <a:defRPr/>
            </a:lvl1pPr>
          </a:lstStyle>
          <a:p>
            <a:r>
              <a:rPr lang="fr-FR"/>
              <a:t> </a:t>
            </a:r>
          </a:p>
        </p:txBody>
      </p:sp>
      <p:sp>
        <p:nvSpPr>
          <p:cNvPr id="2" name="Titre 1">
            <a:extLst>
              <a:ext uri="{FF2B5EF4-FFF2-40B4-BE49-F238E27FC236}">
                <a16:creationId xmlns:a16="http://schemas.microsoft.com/office/drawing/2014/main" id="{E861F513-FE88-A545-819C-3A53C745C854}"/>
              </a:ext>
            </a:extLst>
          </p:cNvPr>
          <p:cNvSpPr>
            <a:spLocks noGrp="1"/>
          </p:cNvSpPr>
          <p:nvPr>
            <p:ph type="title"/>
          </p:nvPr>
        </p:nvSpPr>
        <p:spPr>
          <a:xfrm>
            <a:off x="1109798" y="3563807"/>
            <a:ext cx="4913315" cy="944343"/>
          </a:xfrm>
        </p:spPr>
        <p:txBody>
          <a:bodyPr anchor="b"/>
          <a:lstStyle>
            <a:lvl1pPr>
              <a:defRPr>
                <a:solidFill>
                  <a:schemeClr val="bg1"/>
                </a:solidFill>
              </a:defRPr>
            </a:lvl1pPr>
          </a:lstStyle>
          <a:p>
            <a:r>
              <a:rPr lang="fr-CA"/>
              <a:t>Modifier le style du titre</a:t>
            </a:r>
            <a:endParaRPr lang="fr-FR"/>
          </a:p>
        </p:txBody>
      </p:sp>
      <p:sp>
        <p:nvSpPr>
          <p:cNvPr id="15" name="Espace réservé du texte 14">
            <a:extLst>
              <a:ext uri="{FF2B5EF4-FFF2-40B4-BE49-F238E27FC236}">
                <a16:creationId xmlns:a16="http://schemas.microsoft.com/office/drawing/2014/main" id="{95EB8786-5B1D-FE4F-8A35-5CE485FA787E}"/>
              </a:ext>
            </a:extLst>
          </p:cNvPr>
          <p:cNvSpPr>
            <a:spLocks noGrp="1"/>
          </p:cNvSpPr>
          <p:nvPr>
            <p:ph type="body" sz="quarter" idx="12"/>
          </p:nvPr>
        </p:nvSpPr>
        <p:spPr>
          <a:xfrm>
            <a:off x="1109798" y="4648822"/>
            <a:ext cx="4913314" cy="1198562"/>
          </a:xfrm>
          <a:custGeom>
            <a:avLst/>
            <a:gdLst>
              <a:gd name="connsiteX0" fmla="*/ 0 w 4754289"/>
              <a:gd name="connsiteY0" fmla="*/ 0 h 1198562"/>
              <a:gd name="connsiteX1" fmla="*/ 4754289 w 4754289"/>
              <a:gd name="connsiteY1" fmla="*/ 0 h 1198562"/>
              <a:gd name="connsiteX2" fmla="*/ 4754289 w 4754289"/>
              <a:gd name="connsiteY2" fmla="*/ 1198562 h 1198562"/>
              <a:gd name="connsiteX3" fmla="*/ 0 w 4754289"/>
              <a:gd name="connsiteY3" fmla="*/ 1198562 h 1198562"/>
              <a:gd name="connsiteX4" fmla="*/ 0 w 4754289"/>
              <a:gd name="connsiteY4" fmla="*/ 0 h 1198562"/>
              <a:gd name="connsiteX0" fmla="*/ 0 w 4754289"/>
              <a:gd name="connsiteY0" fmla="*/ 0 h 1198562"/>
              <a:gd name="connsiteX1" fmla="*/ 4754289 w 4754289"/>
              <a:gd name="connsiteY1" fmla="*/ 0 h 1198562"/>
              <a:gd name="connsiteX2" fmla="*/ 4177820 w 4754289"/>
              <a:gd name="connsiteY2" fmla="*/ 1198562 h 1198562"/>
              <a:gd name="connsiteX3" fmla="*/ 0 w 4754289"/>
              <a:gd name="connsiteY3" fmla="*/ 1198562 h 1198562"/>
              <a:gd name="connsiteX4" fmla="*/ 0 w 4754289"/>
              <a:gd name="connsiteY4" fmla="*/ 0 h 1198562"/>
              <a:gd name="connsiteX0" fmla="*/ 0 w 5181671"/>
              <a:gd name="connsiteY0" fmla="*/ 0 h 1198562"/>
              <a:gd name="connsiteX1" fmla="*/ 5181671 w 5181671"/>
              <a:gd name="connsiteY1" fmla="*/ 0 h 1198562"/>
              <a:gd name="connsiteX2" fmla="*/ 4177820 w 5181671"/>
              <a:gd name="connsiteY2" fmla="*/ 1198562 h 1198562"/>
              <a:gd name="connsiteX3" fmla="*/ 0 w 5181671"/>
              <a:gd name="connsiteY3" fmla="*/ 1198562 h 1198562"/>
              <a:gd name="connsiteX4" fmla="*/ 0 w 5181671"/>
              <a:gd name="connsiteY4" fmla="*/ 0 h 1198562"/>
              <a:gd name="connsiteX0" fmla="*/ 0 w 5181671"/>
              <a:gd name="connsiteY0" fmla="*/ 0 h 1198562"/>
              <a:gd name="connsiteX1" fmla="*/ 5181671 w 5181671"/>
              <a:gd name="connsiteY1" fmla="*/ 0 h 1198562"/>
              <a:gd name="connsiteX2" fmla="*/ 3949220 w 5181671"/>
              <a:gd name="connsiteY2" fmla="*/ 1198562 h 1198562"/>
              <a:gd name="connsiteX3" fmla="*/ 0 w 5181671"/>
              <a:gd name="connsiteY3" fmla="*/ 1198562 h 1198562"/>
              <a:gd name="connsiteX4" fmla="*/ 0 w 5181671"/>
              <a:gd name="connsiteY4" fmla="*/ 0 h 1198562"/>
              <a:gd name="connsiteX0" fmla="*/ 0 w 4913314"/>
              <a:gd name="connsiteY0" fmla="*/ 0 h 1198562"/>
              <a:gd name="connsiteX1" fmla="*/ 4913314 w 4913314"/>
              <a:gd name="connsiteY1" fmla="*/ 0 h 1198562"/>
              <a:gd name="connsiteX2" fmla="*/ 3949220 w 4913314"/>
              <a:gd name="connsiteY2" fmla="*/ 1198562 h 1198562"/>
              <a:gd name="connsiteX3" fmla="*/ 0 w 4913314"/>
              <a:gd name="connsiteY3" fmla="*/ 1198562 h 1198562"/>
              <a:gd name="connsiteX4" fmla="*/ 0 w 4913314"/>
              <a:gd name="connsiteY4" fmla="*/ 0 h 1198562"/>
              <a:gd name="connsiteX0" fmla="*/ 0 w 4913314"/>
              <a:gd name="connsiteY0" fmla="*/ 0 h 1198562"/>
              <a:gd name="connsiteX1" fmla="*/ 4913314 w 4913314"/>
              <a:gd name="connsiteY1" fmla="*/ 0 h 1198562"/>
              <a:gd name="connsiteX2" fmla="*/ 3839889 w 4913314"/>
              <a:gd name="connsiteY2" fmla="*/ 1198562 h 1198562"/>
              <a:gd name="connsiteX3" fmla="*/ 0 w 4913314"/>
              <a:gd name="connsiteY3" fmla="*/ 1198562 h 1198562"/>
              <a:gd name="connsiteX4" fmla="*/ 0 w 4913314"/>
              <a:gd name="connsiteY4" fmla="*/ 0 h 1198562"/>
              <a:gd name="connsiteX0" fmla="*/ 0 w 4913314"/>
              <a:gd name="connsiteY0" fmla="*/ 0 h 1198562"/>
              <a:gd name="connsiteX1" fmla="*/ 4913314 w 4913314"/>
              <a:gd name="connsiteY1" fmla="*/ 0 h 1198562"/>
              <a:gd name="connsiteX2" fmla="*/ 3780254 w 4913314"/>
              <a:gd name="connsiteY2" fmla="*/ 1198562 h 1198562"/>
              <a:gd name="connsiteX3" fmla="*/ 0 w 4913314"/>
              <a:gd name="connsiteY3" fmla="*/ 1198562 h 1198562"/>
              <a:gd name="connsiteX4" fmla="*/ 0 w 4913314"/>
              <a:gd name="connsiteY4" fmla="*/ 0 h 11985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13314" h="1198562">
                <a:moveTo>
                  <a:pt x="0" y="0"/>
                </a:moveTo>
                <a:lnTo>
                  <a:pt x="4913314" y="0"/>
                </a:lnTo>
                <a:lnTo>
                  <a:pt x="3780254" y="1198562"/>
                </a:lnTo>
                <a:lnTo>
                  <a:pt x="0" y="1198562"/>
                </a:lnTo>
                <a:lnTo>
                  <a:pt x="0" y="0"/>
                </a:lnTo>
                <a:close/>
              </a:path>
            </a:pathLst>
          </a:custGeom>
        </p:spPr>
        <p:txBody>
          <a:bodyPr/>
          <a:lstStyle>
            <a:lvl1pPr marL="0" indent="0">
              <a:buFontTx/>
              <a:buNone/>
              <a:defRPr>
                <a:solidFill>
                  <a:schemeClr val="bg1"/>
                </a:solidFill>
              </a:defRPr>
            </a:lvl1pPr>
            <a:lvl2pPr marL="851400" indent="0">
              <a:buFontTx/>
              <a:buNone/>
              <a:defRPr>
                <a:solidFill>
                  <a:schemeClr val="bg1"/>
                </a:solidFill>
              </a:defRPr>
            </a:lvl2pPr>
            <a:lvl3pPr marL="1211400" indent="0">
              <a:buFontTx/>
              <a:buNone/>
              <a:defRPr>
                <a:solidFill>
                  <a:schemeClr val="bg1"/>
                </a:solidFill>
              </a:defRPr>
            </a:lvl3pPr>
            <a:lvl4pPr marL="1571400" indent="0">
              <a:buFontTx/>
              <a:buNone/>
              <a:defRPr>
                <a:solidFill>
                  <a:schemeClr val="bg1"/>
                </a:solidFill>
              </a:defRPr>
            </a:lvl4pPr>
            <a:lvl5pPr marL="1931400" indent="0">
              <a:buFontTx/>
              <a:buNone/>
              <a:defRPr>
                <a:solidFill>
                  <a:schemeClr val="bg1"/>
                </a:solidFill>
              </a:defRPr>
            </a:lvl5pPr>
          </a:lstStyle>
          <a:p>
            <a:pPr lvl="0"/>
            <a:r>
              <a:rPr lang="fr-CA"/>
              <a:t>Cliquez pour modifier les styles du texte du masque</a:t>
            </a:r>
            <a:endParaRPr lang="fr-FR"/>
          </a:p>
        </p:txBody>
      </p:sp>
    </p:spTree>
    <p:extLst>
      <p:ext uri="{BB962C8B-B14F-4D97-AF65-F5344CB8AC3E}">
        <p14:creationId xmlns:p14="http://schemas.microsoft.com/office/powerpoint/2010/main" val="1363605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re, sous-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883025" y="1665513"/>
            <a:ext cx="10410831"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29B46B9C-C4C7-5A4E-A167-58C0BA2F2518}"/>
              </a:ext>
            </a:extLst>
          </p:cNvPr>
          <p:cNvSpPr>
            <a:spLocks noGrp="1"/>
          </p:cNvSpPr>
          <p:nvPr>
            <p:ph type="body" sz="quarter" idx="13" hasCustomPrompt="1"/>
          </p:nvPr>
        </p:nvSpPr>
        <p:spPr>
          <a:xfrm>
            <a:off x="883025" y="1256166"/>
            <a:ext cx="10410831"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pic>
        <p:nvPicPr>
          <p:cNvPr id="9" name="Image 8">
            <a:extLst>
              <a:ext uri="{FF2B5EF4-FFF2-40B4-BE49-F238E27FC236}">
                <a16:creationId xmlns:a16="http://schemas.microsoft.com/office/drawing/2014/main" id="{F17CCE0D-34AB-A740-A01F-1CDBC346F601}"/>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8695333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883025" y="1151431"/>
            <a:ext cx="10410831"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9" name="Image 8">
            <a:extLst>
              <a:ext uri="{FF2B5EF4-FFF2-40B4-BE49-F238E27FC236}">
                <a16:creationId xmlns:a16="http://schemas.microsoft.com/office/drawing/2014/main" id="{4D2DA393-6BD8-5941-8D7E-9B4E0F898412}"/>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29430312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re, sous-titre et 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15190-F38C-CD41-873D-A9C4116B60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204EF9-E578-044C-ACD1-AD1002436D7F}"/>
              </a:ext>
            </a:extLst>
          </p:cNvPr>
          <p:cNvSpPr>
            <a:spLocks noGrp="1"/>
          </p:cNvSpPr>
          <p:nvPr>
            <p:ph sz="half" idx="1" hasCustomPrompt="1"/>
          </p:nvPr>
        </p:nvSpPr>
        <p:spPr>
          <a:xfrm>
            <a:off x="883024" y="1665511"/>
            <a:ext cx="5136775" cy="4467490"/>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597923-E80C-5E4D-9192-EB064062084E}"/>
              </a:ext>
            </a:extLst>
          </p:cNvPr>
          <p:cNvSpPr>
            <a:spLocks noGrp="1"/>
          </p:cNvSpPr>
          <p:nvPr>
            <p:ph sz="half" idx="2" hasCustomPrompt="1"/>
          </p:nvPr>
        </p:nvSpPr>
        <p:spPr>
          <a:xfrm>
            <a:off x="6172200" y="1665509"/>
            <a:ext cx="5181600" cy="446749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a:extLst>
              <a:ext uri="{FF2B5EF4-FFF2-40B4-BE49-F238E27FC236}">
                <a16:creationId xmlns:a16="http://schemas.microsoft.com/office/drawing/2014/main" id="{22976E2D-8446-A546-B7ED-A9F501CEC5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3EC40C-77D0-4E4C-85DD-902732984B27}"/>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8" name="Connecteur droit 7">
            <a:extLst>
              <a:ext uri="{FF2B5EF4-FFF2-40B4-BE49-F238E27FC236}">
                <a16:creationId xmlns:a16="http://schemas.microsoft.com/office/drawing/2014/main" id="{DBBAA550-E5AA-6649-BD2C-40497C31B08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Connecteur droit 8">
            <a:extLst>
              <a:ext uri="{FF2B5EF4-FFF2-40B4-BE49-F238E27FC236}">
                <a16:creationId xmlns:a16="http://schemas.microsoft.com/office/drawing/2014/main" id="{5B42BE6A-8E8F-354F-BE2E-CBA6DFE97373}"/>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9">
            <a:extLst>
              <a:ext uri="{FF2B5EF4-FFF2-40B4-BE49-F238E27FC236}">
                <a16:creationId xmlns:a16="http://schemas.microsoft.com/office/drawing/2014/main" id="{6E65E47E-CDA9-C64E-BA3E-4FA16FADD7E1}"/>
              </a:ext>
            </a:extLst>
          </p:cNvPr>
          <p:cNvSpPr>
            <a:spLocks noGrp="1"/>
          </p:cNvSpPr>
          <p:nvPr>
            <p:ph type="body" sz="quarter" idx="14" hasCustomPrompt="1"/>
          </p:nvPr>
        </p:nvSpPr>
        <p:spPr>
          <a:xfrm>
            <a:off x="883024" y="1256166"/>
            <a:ext cx="10410832"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pic>
        <p:nvPicPr>
          <p:cNvPr id="10" name="Image 9">
            <a:extLst>
              <a:ext uri="{FF2B5EF4-FFF2-40B4-BE49-F238E27FC236}">
                <a16:creationId xmlns:a16="http://schemas.microsoft.com/office/drawing/2014/main" id="{ACB8CF1A-BA2D-484C-9B6F-3662CB46C65D}"/>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16092281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15190-F38C-CD41-873D-A9C4116B60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204EF9-E578-044C-ACD1-AD1002436D7F}"/>
              </a:ext>
            </a:extLst>
          </p:cNvPr>
          <p:cNvSpPr>
            <a:spLocks noGrp="1"/>
          </p:cNvSpPr>
          <p:nvPr>
            <p:ph sz="half" idx="1" hasCustomPrompt="1"/>
          </p:nvPr>
        </p:nvSpPr>
        <p:spPr>
          <a:xfrm>
            <a:off x="883024" y="1151430"/>
            <a:ext cx="5136775" cy="498157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597923-E80C-5E4D-9192-EB064062084E}"/>
              </a:ext>
            </a:extLst>
          </p:cNvPr>
          <p:cNvSpPr>
            <a:spLocks noGrp="1"/>
          </p:cNvSpPr>
          <p:nvPr>
            <p:ph sz="half" idx="2" hasCustomPrompt="1"/>
          </p:nvPr>
        </p:nvSpPr>
        <p:spPr>
          <a:xfrm>
            <a:off x="6172200" y="1151430"/>
            <a:ext cx="5181600" cy="498157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a:extLst>
              <a:ext uri="{FF2B5EF4-FFF2-40B4-BE49-F238E27FC236}">
                <a16:creationId xmlns:a16="http://schemas.microsoft.com/office/drawing/2014/main" id="{22976E2D-8446-A546-B7ED-A9F501CEC5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3EC40C-77D0-4E4C-85DD-902732984B27}"/>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8" name="Connecteur droit 7">
            <a:extLst>
              <a:ext uri="{FF2B5EF4-FFF2-40B4-BE49-F238E27FC236}">
                <a16:creationId xmlns:a16="http://schemas.microsoft.com/office/drawing/2014/main" id="{DBBAA550-E5AA-6649-BD2C-40497C31B08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Connecteur droit 8">
            <a:extLst>
              <a:ext uri="{FF2B5EF4-FFF2-40B4-BE49-F238E27FC236}">
                <a16:creationId xmlns:a16="http://schemas.microsoft.com/office/drawing/2014/main" id="{5B42BE6A-8E8F-354F-BE2E-CBA6DFE97373}"/>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10" name="Image 9">
            <a:extLst>
              <a:ext uri="{FF2B5EF4-FFF2-40B4-BE49-F238E27FC236}">
                <a16:creationId xmlns:a16="http://schemas.microsoft.com/office/drawing/2014/main" id="{FC0755A3-60FA-0045-961A-DF1C8AA03716}"/>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11881920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70FBC1-F178-1A46-B29B-BF8015281B6E}"/>
              </a:ext>
            </a:extLst>
          </p:cNvPr>
          <p:cNvSpPr>
            <a:spLocks noGrp="1"/>
          </p:cNvSpPr>
          <p:nvPr>
            <p:ph type="title"/>
          </p:nvPr>
        </p:nvSpPr>
        <p:spPr/>
        <p:txBody>
          <a:bodyPr/>
          <a:lstStyle/>
          <a:p>
            <a:r>
              <a:rPr lang="fr-FR"/>
              <a:t>Modifiez le style du titre</a:t>
            </a:r>
          </a:p>
        </p:txBody>
      </p:sp>
      <p:sp>
        <p:nvSpPr>
          <p:cNvPr id="4" name="Espace réservé du pied de page 3">
            <a:extLst>
              <a:ext uri="{FF2B5EF4-FFF2-40B4-BE49-F238E27FC236}">
                <a16:creationId xmlns:a16="http://schemas.microsoft.com/office/drawing/2014/main" id="{67F6539C-97B2-5E4C-A2FC-042D6C714AF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59ABE4E-B845-D845-8D3D-004BB0A0868B}"/>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6" name="Connecteur droit 5">
            <a:extLst>
              <a:ext uri="{FF2B5EF4-FFF2-40B4-BE49-F238E27FC236}">
                <a16:creationId xmlns:a16="http://schemas.microsoft.com/office/drawing/2014/main" id="{7802C129-62EC-1B43-8905-CD20F0D345D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B53258C4-1B5E-314F-842E-EF9DB2B3C192}"/>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8" name="Image 7">
            <a:extLst>
              <a:ext uri="{FF2B5EF4-FFF2-40B4-BE49-F238E27FC236}">
                <a16:creationId xmlns:a16="http://schemas.microsoft.com/office/drawing/2014/main" id="{E1345615-88CA-EF48-90CB-92388267E23C}"/>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40777188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hoto, titre, sous-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3862873" y="395053"/>
            <a:ext cx="6550529" cy="517759"/>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3862872" y="1665513"/>
            <a:ext cx="7430984"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3862872"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3862873" y="979490"/>
            <a:ext cx="743098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3862872" y="6371622"/>
            <a:ext cx="7430984"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29B46B9C-C4C7-5A4E-A167-58C0BA2F2518}"/>
              </a:ext>
            </a:extLst>
          </p:cNvPr>
          <p:cNvSpPr>
            <a:spLocks noGrp="1"/>
          </p:cNvSpPr>
          <p:nvPr>
            <p:ph type="body" sz="quarter" idx="13" hasCustomPrompt="1"/>
          </p:nvPr>
        </p:nvSpPr>
        <p:spPr>
          <a:xfrm>
            <a:off x="3862872" y="1256167"/>
            <a:ext cx="7430983"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
        <p:nvSpPr>
          <p:cNvPr id="11" name="Espace réservé pour une image  10">
            <a:extLst>
              <a:ext uri="{FF2B5EF4-FFF2-40B4-BE49-F238E27FC236}">
                <a16:creationId xmlns:a16="http://schemas.microsoft.com/office/drawing/2014/main" id="{50CFBD91-AD15-0543-8FD2-3C6CCBB7A483}"/>
              </a:ext>
            </a:extLst>
          </p:cNvPr>
          <p:cNvSpPr>
            <a:spLocks noGrp="1"/>
          </p:cNvSpPr>
          <p:nvPr>
            <p:ph type="pic" sz="quarter" idx="10" hasCustomPrompt="1"/>
          </p:nvPr>
        </p:nvSpPr>
        <p:spPr>
          <a:xfrm>
            <a:off x="0"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2" name="Image 11">
            <a:extLst>
              <a:ext uri="{FF2B5EF4-FFF2-40B4-BE49-F238E27FC236}">
                <a16:creationId xmlns:a16="http://schemas.microsoft.com/office/drawing/2014/main" id="{E1B1CDC2-D125-0D43-A4B8-8886A027F3AA}"/>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24378970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hoto, 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3862873" y="395053"/>
            <a:ext cx="6529014" cy="517759"/>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3862872" y="1151431"/>
            <a:ext cx="7430984"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3862872"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3862873" y="979490"/>
            <a:ext cx="743098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3862872" y="6371622"/>
            <a:ext cx="7430984"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Espace réservé pour une image  8">
            <a:extLst>
              <a:ext uri="{FF2B5EF4-FFF2-40B4-BE49-F238E27FC236}">
                <a16:creationId xmlns:a16="http://schemas.microsoft.com/office/drawing/2014/main" id="{D09CF8FF-6433-4A40-A587-3CE33A1E05DB}"/>
              </a:ext>
            </a:extLst>
          </p:cNvPr>
          <p:cNvSpPr>
            <a:spLocks noGrp="1"/>
          </p:cNvSpPr>
          <p:nvPr>
            <p:ph type="pic" sz="quarter" idx="10" hasCustomPrompt="1"/>
          </p:nvPr>
        </p:nvSpPr>
        <p:spPr>
          <a:xfrm>
            <a:off x="0"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0" name="Image 9">
            <a:extLst>
              <a:ext uri="{FF2B5EF4-FFF2-40B4-BE49-F238E27FC236}">
                <a16:creationId xmlns:a16="http://schemas.microsoft.com/office/drawing/2014/main" id="{CA134A45-2140-3C42-96D4-0BAF5ECC4355}"/>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29540543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re, sous-titre, contenu et photo">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882000" y="395053"/>
            <a:ext cx="6665543" cy="517759"/>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898144"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a:xfrm>
            <a:off x="7179058" y="6464445"/>
            <a:ext cx="1158631" cy="197583"/>
          </a:xfrm>
        </p:spPr>
        <p:txBody>
          <a:bodyPr/>
          <a:lstStyle/>
          <a:p>
            <a:fld id="{CD5F02D9-F184-8448-A055-A0EEADA86E6A}" type="slidenum">
              <a:rPr lang="fr-FR" smtClean="0"/>
              <a:t>‹N°›</a:t>
            </a:fld>
            <a:endParaRPr lang="fr-FR"/>
          </a:p>
        </p:txBody>
      </p:sp>
      <p:sp>
        <p:nvSpPr>
          <p:cNvPr id="13" name="Espace réservé du contenu 2">
            <a:extLst>
              <a:ext uri="{FF2B5EF4-FFF2-40B4-BE49-F238E27FC236}">
                <a16:creationId xmlns:a16="http://schemas.microsoft.com/office/drawing/2014/main" id="{CC87F69B-1505-BC4B-AA98-AF68F72593A1}"/>
              </a:ext>
            </a:extLst>
          </p:cNvPr>
          <p:cNvSpPr>
            <a:spLocks noGrp="1"/>
          </p:cNvSpPr>
          <p:nvPr>
            <p:ph idx="14" hasCustomPrompt="1"/>
          </p:nvPr>
        </p:nvSpPr>
        <p:spPr>
          <a:xfrm>
            <a:off x="883026" y="1665513"/>
            <a:ext cx="7430984"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cxnSp>
        <p:nvCxnSpPr>
          <p:cNvPr id="14" name="Connecteur droit 13">
            <a:extLst>
              <a:ext uri="{FF2B5EF4-FFF2-40B4-BE49-F238E27FC236}">
                <a16:creationId xmlns:a16="http://schemas.microsoft.com/office/drawing/2014/main" id="{E3B7781A-4D08-D74A-BFD9-DF3FD37C99D8}"/>
              </a:ext>
            </a:extLst>
          </p:cNvPr>
          <p:cNvCxnSpPr>
            <a:cxnSpLocks/>
          </p:cNvCxnSpPr>
          <p:nvPr userDrawn="1"/>
        </p:nvCxnSpPr>
        <p:spPr>
          <a:xfrm>
            <a:off x="883025" y="979490"/>
            <a:ext cx="742014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13C2D39E-B608-3048-9876-05F62988B5C1}"/>
              </a:ext>
            </a:extLst>
          </p:cNvPr>
          <p:cNvCxnSpPr>
            <a:cxnSpLocks/>
          </p:cNvCxnSpPr>
          <p:nvPr userDrawn="1"/>
        </p:nvCxnSpPr>
        <p:spPr>
          <a:xfrm>
            <a:off x="883025" y="6371622"/>
            <a:ext cx="7430985"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6" name="Espace réservé du texte 9">
            <a:extLst>
              <a:ext uri="{FF2B5EF4-FFF2-40B4-BE49-F238E27FC236}">
                <a16:creationId xmlns:a16="http://schemas.microsoft.com/office/drawing/2014/main" id="{4F4964BA-A8E1-CD4F-B486-A1B9657B4FC6}"/>
              </a:ext>
            </a:extLst>
          </p:cNvPr>
          <p:cNvSpPr>
            <a:spLocks noGrp="1"/>
          </p:cNvSpPr>
          <p:nvPr>
            <p:ph type="body" sz="quarter" idx="15" hasCustomPrompt="1"/>
          </p:nvPr>
        </p:nvSpPr>
        <p:spPr>
          <a:xfrm>
            <a:off x="883025" y="1256166"/>
            <a:ext cx="7430985"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
        <p:nvSpPr>
          <p:cNvPr id="10" name="Espace réservé pour une image  9">
            <a:extLst>
              <a:ext uri="{FF2B5EF4-FFF2-40B4-BE49-F238E27FC236}">
                <a16:creationId xmlns:a16="http://schemas.microsoft.com/office/drawing/2014/main" id="{2E65E442-9A68-7A4F-8D91-972E42530274}"/>
              </a:ext>
            </a:extLst>
          </p:cNvPr>
          <p:cNvSpPr>
            <a:spLocks noGrp="1"/>
          </p:cNvSpPr>
          <p:nvPr>
            <p:ph type="pic" sz="quarter" idx="10" hasCustomPrompt="1"/>
          </p:nvPr>
        </p:nvSpPr>
        <p:spPr>
          <a:xfrm flipH="1">
            <a:off x="8843551"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1" name="Image 10">
            <a:extLst>
              <a:ext uri="{FF2B5EF4-FFF2-40B4-BE49-F238E27FC236}">
                <a16:creationId xmlns:a16="http://schemas.microsoft.com/office/drawing/2014/main" id="{096501B3-5681-734F-84C6-C542E4863355}"/>
              </a:ext>
            </a:extLst>
          </p:cNvPr>
          <p:cNvPicPr>
            <a:picLocks noChangeAspect="1"/>
          </p:cNvPicPr>
          <p:nvPr userDrawn="1"/>
        </p:nvPicPr>
        <p:blipFill>
          <a:blip r:embed="rId2"/>
          <a:stretch>
            <a:fillRect/>
          </a:stretch>
        </p:blipFill>
        <p:spPr>
          <a:xfrm>
            <a:off x="7563689" y="0"/>
            <a:ext cx="774000" cy="774000"/>
          </a:xfrm>
          <a:prstGeom prst="rect">
            <a:avLst/>
          </a:prstGeom>
        </p:spPr>
      </p:pic>
    </p:spTree>
    <p:extLst>
      <p:ext uri="{BB962C8B-B14F-4D97-AF65-F5344CB8AC3E}">
        <p14:creationId xmlns:p14="http://schemas.microsoft.com/office/powerpoint/2010/main" val="28781840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re, contenu et photo">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882000" y="395053"/>
            <a:ext cx="6665544" cy="517759"/>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898144"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a:xfrm>
            <a:off x="7179058" y="6464445"/>
            <a:ext cx="1158631" cy="197583"/>
          </a:xfrm>
        </p:spPr>
        <p:txBody>
          <a:bodyPr/>
          <a:lstStyle/>
          <a:p>
            <a:fld id="{CD5F02D9-F184-8448-A055-A0EEADA86E6A}" type="slidenum">
              <a:rPr lang="fr-FR" smtClean="0"/>
              <a:t>‹N°›</a:t>
            </a:fld>
            <a:endParaRPr lang="fr-FR"/>
          </a:p>
        </p:txBody>
      </p:sp>
      <p:sp>
        <p:nvSpPr>
          <p:cNvPr id="13" name="Espace réservé du contenu 2">
            <a:extLst>
              <a:ext uri="{FF2B5EF4-FFF2-40B4-BE49-F238E27FC236}">
                <a16:creationId xmlns:a16="http://schemas.microsoft.com/office/drawing/2014/main" id="{CC87F69B-1505-BC4B-AA98-AF68F72593A1}"/>
              </a:ext>
            </a:extLst>
          </p:cNvPr>
          <p:cNvSpPr>
            <a:spLocks noGrp="1"/>
          </p:cNvSpPr>
          <p:nvPr>
            <p:ph idx="14" hasCustomPrompt="1"/>
          </p:nvPr>
        </p:nvSpPr>
        <p:spPr>
          <a:xfrm>
            <a:off x="883026" y="1151431"/>
            <a:ext cx="7430984"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cxnSp>
        <p:nvCxnSpPr>
          <p:cNvPr id="14" name="Connecteur droit 13">
            <a:extLst>
              <a:ext uri="{FF2B5EF4-FFF2-40B4-BE49-F238E27FC236}">
                <a16:creationId xmlns:a16="http://schemas.microsoft.com/office/drawing/2014/main" id="{E3B7781A-4D08-D74A-BFD9-DF3FD37C99D8}"/>
              </a:ext>
            </a:extLst>
          </p:cNvPr>
          <p:cNvCxnSpPr>
            <a:cxnSpLocks/>
          </p:cNvCxnSpPr>
          <p:nvPr userDrawn="1"/>
        </p:nvCxnSpPr>
        <p:spPr>
          <a:xfrm>
            <a:off x="883025" y="979490"/>
            <a:ext cx="742014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13C2D39E-B608-3048-9876-05F62988B5C1}"/>
              </a:ext>
            </a:extLst>
          </p:cNvPr>
          <p:cNvCxnSpPr>
            <a:cxnSpLocks/>
          </p:cNvCxnSpPr>
          <p:nvPr userDrawn="1"/>
        </p:nvCxnSpPr>
        <p:spPr>
          <a:xfrm>
            <a:off x="883025" y="6371622"/>
            <a:ext cx="7430985"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9" name="Image 8">
            <a:extLst>
              <a:ext uri="{FF2B5EF4-FFF2-40B4-BE49-F238E27FC236}">
                <a16:creationId xmlns:a16="http://schemas.microsoft.com/office/drawing/2014/main" id="{2D4BAD8C-F1AD-3B4D-94BF-69E3D5C89A95}"/>
              </a:ext>
            </a:extLst>
          </p:cNvPr>
          <p:cNvPicPr>
            <a:picLocks noChangeAspect="1"/>
          </p:cNvPicPr>
          <p:nvPr userDrawn="1"/>
        </p:nvPicPr>
        <p:blipFill>
          <a:blip r:embed="rId2"/>
          <a:stretch>
            <a:fillRect/>
          </a:stretch>
        </p:blipFill>
        <p:spPr>
          <a:xfrm>
            <a:off x="7563689" y="0"/>
            <a:ext cx="774000" cy="774000"/>
          </a:xfrm>
          <a:prstGeom prst="rect">
            <a:avLst/>
          </a:prstGeom>
        </p:spPr>
      </p:pic>
      <p:sp>
        <p:nvSpPr>
          <p:cNvPr id="10" name="Espace réservé pour une image  9">
            <a:extLst>
              <a:ext uri="{FF2B5EF4-FFF2-40B4-BE49-F238E27FC236}">
                <a16:creationId xmlns:a16="http://schemas.microsoft.com/office/drawing/2014/main" id="{E934E54E-A2E0-AA45-8FE7-94DF45420840}"/>
              </a:ext>
            </a:extLst>
          </p:cNvPr>
          <p:cNvSpPr>
            <a:spLocks noGrp="1"/>
          </p:cNvSpPr>
          <p:nvPr>
            <p:ph type="pic" sz="quarter" idx="10" hasCustomPrompt="1"/>
          </p:nvPr>
        </p:nvSpPr>
        <p:spPr>
          <a:xfrm flipH="1">
            <a:off x="8843551"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spTree>
    <p:extLst>
      <p:ext uri="{BB962C8B-B14F-4D97-AF65-F5344CB8AC3E}">
        <p14:creationId xmlns:p14="http://schemas.microsoft.com/office/powerpoint/2010/main" val="28212947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éparateur">
    <p:spTree>
      <p:nvGrpSpPr>
        <p:cNvPr id="1" name=""/>
        <p:cNvGrpSpPr/>
        <p:nvPr/>
      </p:nvGrpSpPr>
      <p:grpSpPr>
        <a:xfrm>
          <a:off x="0" y="0"/>
          <a:ext cx="0" cy="0"/>
          <a:chOff x="0" y="0"/>
          <a:chExt cx="0" cy="0"/>
        </a:xfrm>
      </p:grpSpPr>
      <p:sp>
        <p:nvSpPr>
          <p:cNvPr id="53" name="Espace réservé pour une image  5">
            <a:extLst>
              <a:ext uri="{FF2B5EF4-FFF2-40B4-BE49-F238E27FC236}">
                <a16:creationId xmlns:a16="http://schemas.microsoft.com/office/drawing/2014/main" id="{1C487973-5457-8942-B707-BC9F42400249}"/>
              </a:ext>
            </a:extLst>
          </p:cNvPr>
          <p:cNvSpPr>
            <a:spLocks noGrp="1"/>
          </p:cNvSpPr>
          <p:nvPr>
            <p:ph type="pic" sz="quarter" idx="13" hasCustomPrompt="1"/>
          </p:nvPr>
        </p:nvSpPr>
        <p:spPr>
          <a:xfrm>
            <a:off x="0" y="0"/>
            <a:ext cx="12192000" cy="6858000"/>
          </a:xfrm>
          <a:solidFill>
            <a:schemeClr val="bg1">
              <a:lumMod val="85000"/>
            </a:schemeClr>
          </a:solidFill>
        </p:spPr>
        <p:txBody>
          <a:bodyPr lIns="6660000" anchor="ctr"/>
          <a:lstStyle>
            <a:lvl1pPr marL="0" indent="0" algn="ctr">
              <a:buFontTx/>
              <a:buNone/>
              <a:defRPr b="1">
                <a:solidFill>
                  <a:schemeClr val="bg1">
                    <a:lumMod val="95000"/>
                  </a:schemeClr>
                </a:solidFill>
              </a:defRPr>
            </a:lvl1pPr>
          </a:lstStyle>
          <a:p>
            <a:r>
              <a:rPr lang="fr-FR"/>
              <a:t>PHOTO. GLISSEZ ET DÉPOSEZ </a:t>
            </a:r>
            <a:br>
              <a:rPr lang="fr-FR"/>
            </a:br>
            <a:r>
              <a:rPr lang="fr-FR"/>
              <a:t>LE FICHIER ICI.</a:t>
            </a:r>
          </a:p>
        </p:txBody>
      </p:sp>
      <p:sp>
        <p:nvSpPr>
          <p:cNvPr id="12" name="Espace réservé pour une image  11">
            <a:extLst>
              <a:ext uri="{FF2B5EF4-FFF2-40B4-BE49-F238E27FC236}">
                <a16:creationId xmlns:a16="http://schemas.microsoft.com/office/drawing/2014/main" id="{818D4277-7FCB-2C4B-B669-C143C9613506}"/>
              </a:ext>
            </a:extLst>
          </p:cNvPr>
          <p:cNvSpPr>
            <a:spLocks noGrp="1"/>
          </p:cNvSpPr>
          <p:nvPr>
            <p:ph type="pic" sz="quarter" idx="14" hasCustomPrompt="1"/>
          </p:nvPr>
        </p:nvSpPr>
        <p:spPr>
          <a:xfrm>
            <a:off x="773317" y="769937"/>
            <a:ext cx="5657300" cy="5318125"/>
          </a:xfrm>
          <a:custGeom>
            <a:avLst/>
            <a:gdLst>
              <a:gd name="connsiteX0" fmla="*/ 1270800 w 5657300"/>
              <a:gd name="connsiteY0" fmla="*/ 0 h 5318125"/>
              <a:gd name="connsiteX1" fmla="*/ 5657300 w 5657300"/>
              <a:gd name="connsiteY1" fmla="*/ 0 h 5318125"/>
              <a:gd name="connsiteX2" fmla="*/ 5657300 w 5657300"/>
              <a:gd name="connsiteY2" fmla="*/ 4014691 h 5318125"/>
              <a:gd name="connsiteX3" fmla="*/ 4353866 w 5657300"/>
              <a:gd name="connsiteY3" fmla="*/ 5318125 h 5318125"/>
              <a:gd name="connsiteX4" fmla="*/ 0 w 5657300"/>
              <a:gd name="connsiteY4" fmla="*/ 5318125 h 5318125"/>
              <a:gd name="connsiteX5" fmla="*/ 0 w 5657300"/>
              <a:gd name="connsiteY5" fmla="*/ 1270800 h 5318125"/>
              <a:gd name="connsiteX6" fmla="*/ 1270800 w 5657300"/>
              <a:gd name="connsiteY6" fmla="*/ 1270800 h 531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57300" h="5318125">
                <a:moveTo>
                  <a:pt x="1270800" y="0"/>
                </a:moveTo>
                <a:lnTo>
                  <a:pt x="5657300" y="0"/>
                </a:lnTo>
                <a:lnTo>
                  <a:pt x="5657300" y="4014691"/>
                </a:lnTo>
                <a:lnTo>
                  <a:pt x="4353866" y="5318125"/>
                </a:lnTo>
                <a:lnTo>
                  <a:pt x="0" y="5318125"/>
                </a:lnTo>
                <a:lnTo>
                  <a:pt x="0" y="1270800"/>
                </a:lnTo>
                <a:lnTo>
                  <a:pt x="1270800" y="1270800"/>
                </a:lnTo>
                <a:close/>
              </a:path>
            </a:pathLst>
          </a:custGeom>
          <a:gradFill>
            <a:gsLst>
              <a:gs pos="10000">
                <a:srgbClr val="E8783D">
                  <a:alpha val="40000"/>
                </a:srgbClr>
              </a:gs>
              <a:gs pos="50000">
                <a:srgbClr val="D26D35">
                  <a:alpha val="94902"/>
                </a:srgbClr>
              </a:gs>
            </a:gsLst>
            <a:lin ang="5400000" scaled="1"/>
          </a:gradFill>
        </p:spPr>
        <p:txBody>
          <a:bodyPr wrap="square" bIns="2160000" anchor="ctr">
            <a:noAutofit/>
          </a:bodyPr>
          <a:lstStyle>
            <a:lvl1pPr marL="0" indent="0" algn="ctr">
              <a:lnSpc>
                <a:spcPct val="100000"/>
              </a:lnSpc>
              <a:spcAft>
                <a:spcPts val="600"/>
              </a:spcAft>
              <a:buFontTx/>
              <a:buNone/>
              <a:defRPr sz="1200" b="1">
                <a:solidFill>
                  <a:schemeClr val="bg1">
                    <a:alpha val="20000"/>
                  </a:schemeClr>
                </a:solidFill>
              </a:defRPr>
            </a:lvl1pPr>
          </a:lstStyle>
          <a:p>
            <a:r>
              <a:rPr lang="fr-FR"/>
              <a:t>FOND DE COULEUR. NE PAS TOUCHER. CE TEXTE DISPARAÎTERA LORS </a:t>
            </a:r>
            <a:br>
              <a:rPr lang="fr-FR"/>
            </a:br>
            <a:r>
              <a:rPr lang="fr-FR"/>
              <a:t>DE LA PRÉSENTATION ET L’IMPRESSION.</a:t>
            </a:r>
          </a:p>
        </p:txBody>
      </p:sp>
      <p:sp>
        <p:nvSpPr>
          <p:cNvPr id="55" name="Espace réservé pour une image  54">
            <a:extLst>
              <a:ext uri="{FF2B5EF4-FFF2-40B4-BE49-F238E27FC236}">
                <a16:creationId xmlns:a16="http://schemas.microsoft.com/office/drawing/2014/main" id="{669FB1C3-E271-C447-95BE-C896D3318B6D}"/>
              </a:ext>
            </a:extLst>
          </p:cNvPr>
          <p:cNvSpPr>
            <a:spLocks noGrp="1"/>
          </p:cNvSpPr>
          <p:nvPr>
            <p:ph type="pic" sz="quarter" idx="15" hasCustomPrompt="1"/>
          </p:nvPr>
        </p:nvSpPr>
        <p:spPr>
          <a:xfrm>
            <a:off x="773317" y="769937"/>
            <a:ext cx="1270800" cy="1270800"/>
          </a:xfrm>
          <a:blipFill>
            <a:blip r:embed="rId2"/>
            <a:stretch>
              <a:fillRect/>
            </a:stretch>
          </a:blipFill>
        </p:spPr>
        <p:txBody>
          <a:bodyPr anchor="ctr"/>
          <a:lstStyle>
            <a:lvl1pPr marL="0" indent="0" algn="ctr">
              <a:lnSpc>
                <a:spcPct val="100000"/>
              </a:lnSpc>
              <a:spcAft>
                <a:spcPts val="0"/>
              </a:spcAft>
              <a:buFontTx/>
              <a:buNone/>
              <a:defRPr/>
            </a:lvl1pPr>
          </a:lstStyle>
          <a:p>
            <a:r>
              <a:rPr lang="fr-FR"/>
              <a:t> </a:t>
            </a:r>
          </a:p>
        </p:txBody>
      </p:sp>
      <p:sp>
        <p:nvSpPr>
          <p:cNvPr id="2" name="Titre 1">
            <a:extLst>
              <a:ext uri="{FF2B5EF4-FFF2-40B4-BE49-F238E27FC236}">
                <a16:creationId xmlns:a16="http://schemas.microsoft.com/office/drawing/2014/main" id="{E861F513-FE88-A545-819C-3A53C745C854}"/>
              </a:ext>
            </a:extLst>
          </p:cNvPr>
          <p:cNvSpPr>
            <a:spLocks noGrp="1"/>
          </p:cNvSpPr>
          <p:nvPr>
            <p:ph type="title"/>
          </p:nvPr>
        </p:nvSpPr>
        <p:spPr>
          <a:xfrm>
            <a:off x="1109798" y="3563807"/>
            <a:ext cx="4913315" cy="944343"/>
          </a:xfrm>
        </p:spPr>
        <p:txBody>
          <a:bodyPr anchor="b"/>
          <a:lstStyle>
            <a:lvl1pPr>
              <a:defRPr>
                <a:solidFill>
                  <a:schemeClr val="bg1"/>
                </a:solidFill>
              </a:defRPr>
            </a:lvl1pPr>
          </a:lstStyle>
          <a:p>
            <a:r>
              <a:rPr lang="fr-CA"/>
              <a:t>Modifier le style du titre</a:t>
            </a:r>
            <a:endParaRPr lang="fr-FR"/>
          </a:p>
        </p:txBody>
      </p:sp>
      <p:sp>
        <p:nvSpPr>
          <p:cNvPr id="15" name="Espace réservé du texte 14">
            <a:extLst>
              <a:ext uri="{FF2B5EF4-FFF2-40B4-BE49-F238E27FC236}">
                <a16:creationId xmlns:a16="http://schemas.microsoft.com/office/drawing/2014/main" id="{95EB8786-5B1D-FE4F-8A35-5CE485FA787E}"/>
              </a:ext>
            </a:extLst>
          </p:cNvPr>
          <p:cNvSpPr>
            <a:spLocks noGrp="1"/>
          </p:cNvSpPr>
          <p:nvPr>
            <p:ph type="body" sz="quarter" idx="12"/>
          </p:nvPr>
        </p:nvSpPr>
        <p:spPr>
          <a:xfrm>
            <a:off x="1109798" y="4648822"/>
            <a:ext cx="4913314" cy="1198562"/>
          </a:xfrm>
          <a:custGeom>
            <a:avLst/>
            <a:gdLst>
              <a:gd name="connsiteX0" fmla="*/ 0 w 4754289"/>
              <a:gd name="connsiteY0" fmla="*/ 0 h 1198562"/>
              <a:gd name="connsiteX1" fmla="*/ 4754289 w 4754289"/>
              <a:gd name="connsiteY1" fmla="*/ 0 h 1198562"/>
              <a:gd name="connsiteX2" fmla="*/ 4754289 w 4754289"/>
              <a:gd name="connsiteY2" fmla="*/ 1198562 h 1198562"/>
              <a:gd name="connsiteX3" fmla="*/ 0 w 4754289"/>
              <a:gd name="connsiteY3" fmla="*/ 1198562 h 1198562"/>
              <a:gd name="connsiteX4" fmla="*/ 0 w 4754289"/>
              <a:gd name="connsiteY4" fmla="*/ 0 h 1198562"/>
              <a:gd name="connsiteX0" fmla="*/ 0 w 4754289"/>
              <a:gd name="connsiteY0" fmla="*/ 0 h 1198562"/>
              <a:gd name="connsiteX1" fmla="*/ 4754289 w 4754289"/>
              <a:gd name="connsiteY1" fmla="*/ 0 h 1198562"/>
              <a:gd name="connsiteX2" fmla="*/ 4177820 w 4754289"/>
              <a:gd name="connsiteY2" fmla="*/ 1198562 h 1198562"/>
              <a:gd name="connsiteX3" fmla="*/ 0 w 4754289"/>
              <a:gd name="connsiteY3" fmla="*/ 1198562 h 1198562"/>
              <a:gd name="connsiteX4" fmla="*/ 0 w 4754289"/>
              <a:gd name="connsiteY4" fmla="*/ 0 h 1198562"/>
              <a:gd name="connsiteX0" fmla="*/ 0 w 5181671"/>
              <a:gd name="connsiteY0" fmla="*/ 0 h 1198562"/>
              <a:gd name="connsiteX1" fmla="*/ 5181671 w 5181671"/>
              <a:gd name="connsiteY1" fmla="*/ 0 h 1198562"/>
              <a:gd name="connsiteX2" fmla="*/ 4177820 w 5181671"/>
              <a:gd name="connsiteY2" fmla="*/ 1198562 h 1198562"/>
              <a:gd name="connsiteX3" fmla="*/ 0 w 5181671"/>
              <a:gd name="connsiteY3" fmla="*/ 1198562 h 1198562"/>
              <a:gd name="connsiteX4" fmla="*/ 0 w 5181671"/>
              <a:gd name="connsiteY4" fmla="*/ 0 h 1198562"/>
              <a:gd name="connsiteX0" fmla="*/ 0 w 5181671"/>
              <a:gd name="connsiteY0" fmla="*/ 0 h 1198562"/>
              <a:gd name="connsiteX1" fmla="*/ 5181671 w 5181671"/>
              <a:gd name="connsiteY1" fmla="*/ 0 h 1198562"/>
              <a:gd name="connsiteX2" fmla="*/ 3949220 w 5181671"/>
              <a:gd name="connsiteY2" fmla="*/ 1198562 h 1198562"/>
              <a:gd name="connsiteX3" fmla="*/ 0 w 5181671"/>
              <a:gd name="connsiteY3" fmla="*/ 1198562 h 1198562"/>
              <a:gd name="connsiteX4" fmla="*/ 0 w 5181671"/>
              <a:gd name="connsiteY4" fmla="*/ 0 h 1198562"/>
              <a:gd name="connsiteX0" fmla="*/ 0 w 4913314"/>
              <a:gd name="connsiteY0" fmla="*/ 0 h 1198562"/>
              <a:gd name="connsiteX1" fmla="*/ 4913314 w 4913314"/>
              <a:gd name="connsiteY1" fmla="*/ 0 h 1198562"/>
              <a:gd name="connsiteX2" fmla="*/ 3949220 w 4913314"/>
              <a:gd name="connsiteY2" fmla="*/ 1198562 h 1198562"/>
              <a:gd name="connsiteX3" fmla="*/ 0 w 4913314"/>
              <a:gd name="connsiteY3" fmla="*/ 1198562 h 1198562"/>
              <a:gd name="connsiteX4" fmla="*/ 0 w 4913314"/>
              <a:gd name="connsiteY4" fmla="*/ 0 h 1198562"/>
              <a:gd name="connsiteX0" fmla="*/ 0 w 4913314"/>
              <a:gd name="connsiteY0" fmla="*/ 0 h 1198562"/>
              <a:gd name="connsiteX1" fmla="*/ 4913314 w 4913314"/>
              <a:gd name="connsiteY1" fmla="*/ 0 h 1198562"/>
              <a:gd name="connsiteX2" fmla="*/ 3839889 w 4913314"/>
              <a:gd name="connsiteY2" fmla="*/ 1198562 h 1198562"/>
              <a:gd name="connsiteX3" fmla="*/ 0 w 4913314"/>
              <a:gd name="connsiteY3" fmla="*/ 1198562 h 1198562"/>
              <a:gd name="connsiteX4" fmla="*/ 0 w 4913314"/>
              <a:gd name="connsiteY4" fmla="*/ 0 h 1198562"/>
              <a:gd name="connsiteX0" fmla="*/ 0 w 4913314"/>
              <a:gd name="connsiteY0" fmla="*/ 0 h 1198562"/>
              <a:gd name="connsiteX1" fmla="*/ 4913314 w 4913314"/>
              <a:gd name="connsiteY1" fmla="*/ 0 h 1198562"/>
              <a:gd name="connsiteX2" fmla="*/ 3780254 w 4913314"/>
              <a:gd name="connsiteY2" fmla="*/ 1198562 h 1198562"/>
              <a:gd name="connsiteX3" fmla="*/ 0 w 4913314"/>
              <a:gd name="connsiteY3" fmla="*/ 1198562 h 1198562"/>
              <a:gd name="connsiteX4" fmla="*/ 0 w 4913314"/>
              <a:gd name="connsiteY4" fmla="*/ 0 h 11985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13314" h="1198562">
                <a:moveTo>
                  <a:pt x="0" y="0"/>
                </a:moveTo>
                <a:lnTo>
                  <a:pt x="4913314" y="0"/>
                </a:lnTo>
                <a:lnTo>
                  <a:pt x="3780254" y="1198562"/>
                </a:lnTo>
                <a:lnTo>
                  <a:pt x="0" y="1198562"/>
                </a:lnTo>
                <a:lnTo>
                  <a:pt x="0" y="0"/>
                </a:lnTo>
                <a:close/>
              </a:path>
            </a:pathLst>
          </a:custGeom>
        </p:spPr>
        <p:txBody>
          <a:bodyPr/>
          <a:lstStyle>
            <a:lvl1pPr marL="0" indent="0">
              <a:buFontTx/>
              <a:buNone/>
              <a:defRPr>
                <a:solidFill>
                  <a:schemeClr val="bg1"/>
                </a:solidFill>
              </a:defRPr>
            </a:lvl1pPr>
            <a:lvl2pPr marL="851400" indent="0">
              <a:buFontTx/>
              <a:buNone/>
              <a:defRPr>
                <a:solidFill>
                  <a:schemeClr val="bg1"/>
                </a:solidFill>
              </a:defRPr>
            </a:lvl2pPr>
            <a:lvl3pPr marL="1211400" indent="0">
              <a:buFontTx/>
              <a:buNone/>
              <a:defRPr>
                <a:solidFill>
                  <a:schemeClr val="bg1"/>
                </a:solidFill>
              </a:defRPr>
            </a:lvl3pPr>
            <a:lvl4pPr marL="1571400" indent="0">
              <a:buFontTx/>
              <a:buNone/>
              <a:defRPr>
                <a:solidFill>
                  <a:schemeClr val="bg1"/>
                </a:solidFill>
              </a:defRPr>
            </a:lvl4pPr>
            <a:lvl5pPr marL="1931400" indent="0">
              <a:buFontTx/>
              <a:buNone/>
              <a:defRPr>
                <a:solidFill>
                  <a:schemeClr val="bg1"/>
                </a:solidFill>
              </a:defRPr>
            </a:lvl5pPr>
          </a:lstStyle>
          <a:p>
            <a:pPr lvl="0"/>
            <a:r>
              <a:rPr lang="fr-CA"/>
              <a:t>Cliquez pour modifier les styles du texte du masque</a:t>
            </a:r>
            <a:endParaRPr lang="fr-FR"/>
          </a:p>
        </p:txBody>
      </p:sp>
    </p:spTree>
    <p:extLst>
      <p:ext uri="{BB962C8B-B14F-4D97-AF65-F5344CB8AC3E}">
        <p14:creationId xmlns:p14="http://schemas.microsoft.com/office/powerpoint/2010/main" val="23080749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re, sous-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883025" y="1665513"/>
            <a:ext cx="10410831"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29B46B9C-C4C7-5A4E-A167-58C0BA2F2518}"/>
              </a:ext>
            </a:extLst>
          </p:cNvPr>
          <p:cNvSpPr>
            <a:spLocks noGrp="1"/>
          </p:cNvSpPr>
          <p:nvPr>
            <p:ph type="body" sz="quarter" idx="13" hasCustomPrompt="1"/>
          </p:nvPr>
        </p:nvSpPr>
        <p:spPr>
          <a:xfrm>
            <a:off x="883025" y="1256166"/>
            <a:ext cx="10410831"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pic>
        <p:nvPicPr>
          <p:cNvPr id="11" name="Image 10">
            <a:extLst>
              <a:ext uri="{FF2B5EF4-FFF2-40B4-BE49-F238E27FC236}">
                <a16:creationId xmlns:a16="http://schemas.microsoft.com/office/drawing/2014/main" id="{1CDEDD9E-0497-304A-87BD-D61EA54AF5FC}"/>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30921161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883025" y="1151431"/>
            <a:ext cx="10410831"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10" name="Image 9">
            <a:extLst>
              <a:ext uri="{FF2B5EF4-FFF2-40B4-BE49-F238E27FC236}">
                <a16:creationId xmlns:a16="http://schemas.microsoft.com/office/drawing/2014/main" id="{E9EA4F7B-9B0E-A549-ADD7-80FBDEFAA93B}"/>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23222884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re, sous-titre et 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15190-F38C-CD41-873D-A9C4116B60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204EF9-E578-044C-ACD1-AD1002436D7F}"/>
              </a:ext>
            </a:extLst>
          </p:cNvPr>
          <p:cNvSpPr>
            <a:spLocks noGrp="1"/>
          </p:cNvSpPr>
          <p:nvPr>
            <p:ph sz="half" idx="1" hasCustomPrompt="1"/>
          </p:nvPr>
        </p:nvSpPr>
        <p:spPr>
          <a:xfrm>
            <a:off x="883024" y="1665511"/>
            <a:ext cx="5136775" cy="4467490"/>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597923-E80C-5E4D-9192-EB064062084E}"/>
              </a:ext>
            </a:extLst>
          </p:cNvPr>
          <p:cNvSpPr>
            <a:spLocks noGrp="1"/>
          </p:cNvSpPr>
          <p:nvPr>
            <p:ph sz="half" idx="2" hasCustomPrompt="1"/>
          </p:nvPr>
        </p:nvSpPr>
        <p:spPr>
          <a:xfrm>
            <a:off x="6172200" y="1665509"/>
            <a:ext cx="5181600" cy="446749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a:extLst>
              <a:ext uri="{FF2B5EF4-FFF2-40B4-BE49-F238E27FC236}">
                <a16:creationId xmlns:a16="http://schemas.microsoft.com/office/drawing/2014/main" id="{22976E2D-8446-A546-B7ED-A9F501CEC5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3EC40C-77D0-4E4C-85DD-902732984B27}"/>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8" name="Connecteur droit 7">
            <a:extLst>
              <a:ext uri="{FF2B5EF4-FFF2-40B4-BE49-F238E27FC236}">
                <a16:creationId xmlns:a16="http://schemas.microsoft.com/office/drawing/2014/main" id="{DBBAA550-E5AA-6649-BD2C-40497C31B08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Connecteur droit 8">
            <a:extLst>
              <a:ext uri="{FF2B5EF4-FFF2-40B4-BE49-F238E27FC236}">
                <a16:creationId xmlns:a16="http://schemas.microsoft.com/office/drawing/2014/main" id="{5B42BE6A-8E8F-354F-BE2E-CBA6DFE97373}"/>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9">
            <a:extLst>
              <a:ext uri="{FF2B5EF4-FFF2-40B4-BE49-F238E27FC236}">
                <a16:creationId xmlns:a16="http://schemas.microsoft.com/office/drawing/2014/main" id="{6E65E47E-CDA9-C64E-BA3E-4FA16FADD7E1}"/>
              </a:ext>
            </a:extLst>
          </p:cNvPr>
          <p:cNvSpPr>
            <a:spLocks noGrp="1"/>
          </p:cNvSpPr>
          <p:nvPr>
            <p:ph type="body" sz="quarter" idx="14" hasCustomPrompt="1"/>
          </p:nvPr>
        </p:nvSpPr>
        <p:spPr>
          <a:xfrm>
            <a:off x="883024" y="1256166"/>
            <a:ext cx="10410832"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pic>
        <p:nvPicPr>
          <p:cNvPr id="12" name="Image 11">
            <a:extLst>
              <a:ext uri="{FF2B5EF4-FFF2-40B4-BE49-F238E27FC236}">
                <a16:creationId xmlns:a16="http://schemas.microsoft.com/office/drawing/2014/main" id="{2B6ED911-7CB1-9B4A-A000-FF7311C03E9C}"/>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40879994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15190-F38C-CD41-873D-A9C4116B60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204EF9-E578-044C-ACD1-AD1002436D7F}"/>
              </a:ext>
            </a:extLst>
          </p:cNvPr>
          <p:cNvSpPr>
            <a:spLocks noGrp="1"/>
          </p:cNvSpPr>
          <p:nvPr>
            <p:ph sz="half" idx="1" hasCustomPrompt="1"/>
          </p:nvPr>
        </p:nvSpPr>
        <p:spPr>
          <a:xfrm>
            <a:off x="883024" y="1151430"/>
            <a:ext cx="5136775" cy="498157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597923-E80C-5E4D-9192-EB064062084E}"/>
              </a:ext>
            </a:extLst>
          </p:cNvPr>
          <p:cNvSpPr>
            <a:spLocks noGrp="1"/>
          </p:cNvSpPr>
          <p:nvPr>
            <p:ph sz="half" idx="2" hasCustomPrompt="1"/>
          </p:nvPr>
        </p:nvSpPr>
        <p:spPr>
          <a:xfrm>
            <a:off x="6172200" y="1151430"/>
            <a:ext cx="5181600" cy="498157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a:extLst>
              <a:ext uri="{FF2B5EF4-FFF2-40B4-BE49-F238E27FC236}">
                <a16:creationId xmlns:a16="http://schemas.microsoft.com/office/drawing/2014/main" id="{22976E2D-8446-A546-B7ED-A9F501CEC5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3EC40C-77D0-4E4C-85DD-902732984B27}"/>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8" name="Connecteur droit 7">
            <a:extLst>
              <a:ext uri="{FF2B5EF4-FFF2-40B4-BE49-F238E27FC236}">
                <a16:creationId xmlns:a16="http://schemas.microsoft.com/office/drawing/2014/main" id="{DBBAA550-E5AA-6649-BD2C-40497C31B08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Connecteur droit 8">
            <a:extLst>
              <a:ext uri="{FF2B5EF4-FFF2-40B4-BE49-F238E27FC236}">
                <a16:creationId xmlns:a16="http://schemas.microsoft.com/office/drawing/2014/main" id="{5B42BE6A-8E8F-354F-BE2E-CBA6DFE97373}"/>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11" name="Image 10">
            <a:extLst>
              <a:ext uri="{FF2B5EF4-FFF2-40B4-BE49-F238E27FC236}">
                <a16:creationId xmlns:a16="http://schemas.microsoft.com/office/drawing/2014/main" id="{04DB85A8-D10E-2E4C-82D7-3590B876AFD4}"/>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20629097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70FBC1-F178-1A46-B29B-BF8015281B6E}"/>
              </a:ext>
            </a:extLst>
          </p:cNvPr>
          <p:cNvSpPr>
            <a:spLocks noGrp="1"/>
          </p:cNvSpPr>
          <p:nvPr>
            <p:ph type="title"/>
          </p:nvPr>
        </p:nvSpPr>
        <p:spPr/>
        <p:txBody>
          <a:bodyPr/>
          <a:lstStyle/>
          <a:p>
            <a:r>
              <a:rPr lang="fr-FR"/>
              <a:t>Modifiez le style du titre</a:t>
            </a:r>
          </a:p>
        </p:txBody>
      </p:sp>
      <p:sp>
        <p:nvSpPr>
          <p:cNvPr id="4" name="Espace réservé du pied de page 3">
            <a:extLst>
              <a:ext uri="{FF2B5EF4-FFF2-40B4-BE49-F238E27FC236}">
                <a16:creationId xmlns:a16="http://schemas.microsoft.com/office/drawing/2014/main" id="{67F6539C-97B2-5E4C-A2FC-042D6C714AF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59ABE4E-B845-D845-8D3D-004BB0A0868B}"/>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6" name="Connecteur droit 5">
            <a:extLst>
              <a:ext uri="{FF2B5EF4-FFF2-40B4-BE49-F238E27FC236}">
                <a16:creationId xmlns:a16="http://schemas.microsoft.com/office/drawing/2014/main" id="{7802C129-62EC-1B43-8905-CD20F0D345D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B53258C4-1B5E-314F-842E-EF9DB2B3C192}"/>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9" name="Image 8">
            <a:extLst>
              <a:ext uri="{FF2B5EF4-FFF2-40B4-BE49-F238E27FC236}">
                <a16:creationId xmlns:a16="http://schemas.microsoft.com/office/drawing/2014/main" id="{75787967-56E7-7C48-B69C-43DDAC4D8946}"/>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30563473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Photo, titre, sous-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3862873" y="395053"/>
            <a:ext cx="6550529" cy="517759"/>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3862872" y="1665513"/>
            <a:ext cx="7430984"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3862872"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3862873" y="979490"/>
            <a:ext cx="743098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3862872" y="6371622"/>
            <a:ext cx="7430984"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29B46B9C-C4C7-5A4E-A167-58C0BA2F2518}"/>
              </a:ext>
            </a:extLst>
          </p:cNvPr>
          <p:cNvSpPr>
            <a:spLocks noGrp="1"/>
          </p:cNvSpPr>
          <p:nvPr>
            <p:ph type="body" sz="quarter" idx="13" hasCustomPrompt="1"/>
          </p:nvPr>
        </p:nvSpPr>
        <p:spPr>
          <a:xfrm>
            <a:off x="3862872" y="1256167"/>
            <a:ext cx="7430983"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
        <p:nvSpPr>
          <p:cNvPr id="11" name="Espace réservé pour une image  10">
            <a:extLst>
              <a:ext uri="{FF2B5EF4-FFF2-40B4-BE49-F238E27FC236}">
                <a16:creationId xmlns:a16="http://schemas.microsoft.com/office/drawing/2014/main" id="{50CFBD91-AD15-0543-8FD2-3C6CCBB7A483}"/>
              </a:ext>
            </a:extLst>
          </p:cNvPr>
          <p:cNvSpPr>
            <a:spLocks noGrp="1"/>
          </p:cNvSpPr>
          <p:nvPr>
            <p:ph type="pic" sz="quarter" idx="10" hasCustomPrompt="1"/>
          </p:nvPr>
        </p:nvSpPr>
        <p:spPr>
          <a:xfrm>
            <a:off x="0"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3" name="Image 12">
            <a:extLst>
              <a:ext uri="{FF2B5EF4-FFF2-40B4-BE49-F238E27FC236}">
                <a16:creationId xmlns:a16="http://schemas.microsoft.com/office/drawing/2014/main" id="{D3B8EAF9-6B95-9343-8FFD-810CF328FB51}"/>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3028697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Photo, 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3862873" y="395053"/>
            <a:ext cx="6529014" cy="517759"/>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3862872" y="1151431"/>
            <a:ext cx="7430984"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3862872"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3862873" y="979490"/>
            <a:ext cx="743098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3862872" y="6371622"/>
            <a:ext cx="7430984"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Espace réservé pour une image  8">
            <a:extLst>
              <a:ext uri="{FF2B5EF4-FFF2-40B4-BE49-F238E27FC236}">
                <a16:creationId xmlns:a16="http://schemas.microsoft.com/office/drawing/2014/main" id="{D09CF8FF-6433-4A40-A587-3CE33A1E05DB}"/>
              </a:ext>
            </a:extLst>
          </p:cNvPr>
          <p:cNvSpPr>
            <a:spLocks noGrp="1"/>
          </p:cNvSpPr>
          <p:nvPr>
            <p:ph type="pic" sz="quarter" idx="10" hasCustomPrompt="1"/>
          </p:nvPr>
        </p:nvSpPr>
        <p:spPr>
          <a:xfrm>
            <a:off x="0"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1" name="Image 10">
            <a:extLst>
              <a:ext uri="{FF2B5EF4-FFF2-40B4-BE49-F238E27FC236}">
                <a16:creationId xmlns:a16="http://schemas.microsoft.com/office/drawing/2014/main" id="{90D524CE-62F4-3543-A9C2-05FDA7BFA9B5}"/>
              </a:ext>
            </a:extLst>
          </p:cNvPr>
          <p:cNvPicPr>
            <a:picLocks noChangeAspect="1"/>
          </p:cNvPicPr>
          <p:nvPr userDrawn="1"/>
        </p:nvPicPr>
        <p:blipFill>
          <a:blip r:embed="rId2"/>
          <a:stretch>
            <a:fillRect/>
          </a:stretch>
        </p:blipFill>
        <p:spPr>
          <a:xfrm>
            <a:off x="10534975" y="0"/>
            <a:ext cx="774000" cy="774000"/>
          </a:xfrm>
          <a:prstGeom prst="rect">
            <a:avLst/>
          </a:prstGeom>
        </p:spPr>
      </p:pic>
    </p:spTree>
    <p:extLst>
      <p:ext uri="{BB962C8B-B14F-4D97-AF65-F5344CB8AC3E}">
        <p14:creationId xmlns:p14="http://schemas.microsoft.com/office/powerpoint/2010/main" val="30742675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re, sous-titre, contenu et photo">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882000" y="395053"/>
            <a:ext cx="6665543" cy="517759"/>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898144"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a:xfrm>
            <a:off x="7179058" y="6464445"/>
            <a:ext cx="1158631" cy="197583"/>
          </a:xfrm>
        </p:spPr>
        <p:txBody>
          <a:bodyPr/>
          <a:lstStyle/>
          <a:p>
            <a:fld id="{CD5F02D9-F184-8448-A055-A0EEADA86E6A}" type="slidenum">
              <a:rPr lang="fr-FR" smtClean="0"/>
              <a:t>‹N°›</a:t>
            </a:fld>
            <a:endParaRPr lang="fr-FR"/>
          </a:p>
        </p:txBody>
      </p:sp>
      <p:sp>
        <p:nvSpPr>
          <p:cNvPr id="13" name="Espace réservé du contenu 2">
            <a:extLst>
              <a:ext uri="{FF2B5EF4-FFF2-40B4-BE49-F238E27FC236}">
                <a16:creationId xmlns:a16="http://schemas.microsoft.com/office/drawing/2014/main" id="{CC87F69B-1505-BC4B-AA98-AF68F72593A1}"/>
              </a:ext>
            </a:extLst>
          </p:cNvPr>
          <p:cNvSpPr>
            <a:spLocks noGrp="1"/>
          </p:cNvSpPr>
          <p:nvPr>
            <p:ph idx="14" hasCustomPrompt="1"/>
          </p:nvPr>
        </p:nvSpPr>
        <p:spPr>
          <a:xfrm>
            <a:off x="883026" y="1665513"/>
            <a:ext cx="7430984"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cxnSp>
        <p:nvCxnSpPr>
          <p:cNvPr id="14" name="Connecteur droit 13">
            <a:extLst>
              <a:ext uri="{FF2B5EF4-FFF2-40B4-BE49-F238E27FC236}">
                <a16:creationId xmlns:a16="http://schemas.microsoft.com/office/drawing/2014/main" id="{E3B7781A-4D08-D74A-BFD9-DF3FD37C99D8}"/>
              </a:ext>
            </a:extLst>
          </p:cNvPr>
          <p:cNvCxnSpPr>
            <a:cxnSpLocks/>
          </p:cNvCxnSpPr>
          <p:nvPr userDrawn="1"/>
        </p:nvCxnSpPr>
        <p:spPr>
          <a:xfrm>
            <a:off x="883025" y="979490"/>
            <a:ext cx="742014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13C2D39E-B608-3048-9876-05F62988B5C1}"/>
              </a:ext>
            </a:extLst>
          </p:cNvPr>
          <p:cNvCxnSpPr>
            <a:cxnSpLocks/>
          </p:cNvCxnSpPr>
          <p:nvPr userDrawn="1"/>
        </p:nvCxnSpPr>
        <p:spPr>
          <a:xfrm>
            <a:off x="883025" y="6371622"/>
            <a:ext cx="7430985"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6" name="Espace réservé du texte 9">
            <a:extLst>
              <a:ext uri="{FF2B5EF4-FFF2-40B4-BE49-F238E27FC236}">
                <a16:creationId xmlns:a16="http://schemas.microsoft.com/office/drawing/2014/main" id="{4F4964BA-A8E1-CD4F-B486-A1B9657B4FC6}"/>
              </a:ext>
            </a:extLst>
          </p:cNvPr>
          <p:cNvSpPr>
            <a:spLocks noGrp="1"/>
          </p:cNvSpPr>
          <p:nvPr>
            <p:ph type="body" sz="quarter" idx="15" hasCustomPrompt="1"/>
          </p:nvPr>
        </p:nvSpPr>
        <p:spPr>
          <a:xfrm>
            <a:off x="883025" y="1256166"/>
            <a:ext cx="7430985"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
        <p:nvSpPr>
          <p:cNvPr id="10" name="Espace réservé pour une image  9">
            <a:extLst>
              <a:ext uri="{FF2B5EF4-FFF2-40B4-BE49-F238E27FC236}">
                <a16:creationId xmlns:a16="http://schemas.microsoft.com/office/drawing/2014/main" id="{2E65E442-9A68-7A4F-8D91-972E42530274}"/>
              </a:ext>
            </a:extLst>
          </p:cNvPr>
          <p:cNvSpPr>
            <a:spLocks noGrp="1"/>
          </p:cNvSpPr>
          <p:nvPr>
            <p:ph type="pic" sz="quarter" idx="10" hasCustomPrompt="1"/>
          </p:nvPr>
        </p:nvSpPr>
        <p:spPr>
          <a:xfrm flipH="1">
            <a:off x="8843551"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2" name="Image 11">
            <a:extLst>
              <a:ext uri="{FF2B5EF4-FFF2-40B4-BE49-F238E27FC236}">
                <a16:creationId xmlns:a16="http://schemas.microsoft.com/office/drawing/2014/main" id="{CA378986-5416-774E-B6FE-CB98F163F7D1}"/>
              </a:ext>
            </a:extLst>
          </p:cNvPr>
          <p:cNvPicPr>
            <a:picLocks noChangeAspect="1"/>
          </p:cNvPicPr>
          <p:nvPr userDrawn="1"/>
        </p:nvPicPr>
        <p:blipFill>
          <a:blip r:embed="rId2"/>
          <a:stretch>
            <a:fillRect/>
          </a:stretch>
        </p:blipFill>
        <p:spPr>
          <a:xfrm>
            <a:off x="7563688" y="0"/>
            <a:ext cx="774000" cy="774000"/>
          </a:xfrm>
          <a:prstGeom prst="rect">
            <a:avLst/>
          </a:prstGeom>
        </p:spPr>
      </p:pic>
    </p:spTree>
    <p:extLst>
      <p:ext uri="{BB962C8B-B14F-4D97-AF65-F5344CB8AC3E}">
        <p14:creationId xmlns:p14="http://schemas.microsoft.com/office/powerpoint/2010/main" val="177182123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re, contenu et photo">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882000" y="396000"/>
            <a:ext cx="6665544" cy="517759"/>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898144"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a:xfrm>
            <a:off x="7179058" y="6464445"/>
            <a:ext cx="1158631" cy="197583"/>
          </a:xfrm>
        </p:spPr>
        <p:txBody>
          <a:bodyPr/>
          <a:lstStyle/>
          <a:p>
            <a:fld id="{CD5F02D9-F184-8448-A055-A0EEADA86E6A}" type="slidenum">
              <a:rPr lang="fr-FR" smtClean="0"/>
              <a:t>‹N°›</a:t>
            </a:fld>
            <a:endParaRPr lang="fr-FR"/>
          </a:p>
        </p:txBody>
      </p:sp>
      <p:sp>
        <p:nvSpPr>
          <p:cNvPr id="13" name="Espace réservé du contenu 2">
            <a:extLst>
              <a:ext uri="{FF2B5EF4-FFF2-40B4-BE49-F238E27FC236}">
                <a16:creationId xmlns:a16="http://schemas.microsoft.com/office/drawing/2014/main" id="{CC87F69B-1505-BC4B-AA98-AF68F72593A1}"/>
              </a:ext>
            </a:extLst>
          </p:cNvPr>
          <p:cNvSpPr>
            <a:spLocks noGrp="1"/>
          </p:cNvSpPr>
          <p:nvPr>
            <p:ph idx="14" hasCustomPrompt="1"/>
          </p:nvPr>
        </p:nvSpPr>
        <p:spPr>
          <a:xfrm>
            <a:off x="883026" y="1151431"/>
            <a:ext cx="7430984"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cxnSp>
        <p:nvCxnSpPr>
          <p:cNvPr id="14" name="Connecteur droit 13">
            <a:extLst>
              <a:ext uri="{FF2B5EF4-FFF2-40B4-BE49-F238E27FC236}">
                <a16:creationId xmlns:a16="http://schemas.microsoft.com/office/drawing/2014/main" id="{E3B7781A-4D08-D74A-BFD9-DF3FD37C99D8}"/>
              </a:ext>
            </a:extLst>
          </p:cNvPr>
          <p:cNvCxnSpPr>
            <a:cxnSpLocks/>
          </p:cNvCxnSpPr>
          <p:nvPr userDrawn="1"/>
        </p:nvCxnSpPr>
        <p:spPr>
          <a:xfrm>
            <a:off x="883025" y="979490"/>
            <a:ext cx="742014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13C2D39E-B608-3048-9876-05F62988B5C1}"/>
              </a:ext>
            </a:extLst>
          </p:cNvPr>
          <p:cNvCxnSpPr>
            <a:cxnSpLocks/>
          </p:cNvCxnSpPr>
          <p:nvPr userDrawn="1"/>
        </p:nvCxnSpPr>
        <p:spPr>
          <a:xfrm>
            <a:off x="883025" y="6371622"/>
            <a:ext cx="7430985"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pour une image  9">
            <a:extLst>
              <a:ext uri="{FF2B5EF4-FFF2-40B4-BE49-F238E27FC236}">
                <a16:creationId xmlns:a16="http://schemas.microsoft.com/office/drawing/2014/main" id="{E934E54E-A2E0-AA45-8FE7-94DF45420840}"/>
              </a:ext>
            </a:extLst>
          </p:cNvPr>
          <p:cNvSpPr>
            <a:spLocks noGrp="1"/>
          </p:cNvSpPr>
          <p:nvPr>
            <p:ph type="pic" sz="quarter" idx="10" hasCustomPrompt="1"/>
          </p:nvPr>
        </p:nvSpPr>
        <p:spPr>
          <a:xfrm flipH="1">
            <a:off x="8843551"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1" name="Image 10">
            <a:extLst>
              <a:ext uri="{FF2B5EF4-FFF2-40B4-BE49-F238E27FC236}">
                <a16:creationId xmlns:a16="http://schemas.microsoft.com/office/drawing/2014/main" id="{83225F87-62E7-664C-B246-94C25577B38C}"/>
              </a:ext>
            </a:extLst>
          </p:cNvPr>
          <p:cNvPicPr>
            <a:picLocks noChangeAspect="1"/>
          </p:cNvPicPr>
          <p:nvPr userDrawn="1"/>
        </p:nvPicPr>
        <p:blipFill>
          <a:blip r:embed="rId2"/>
          <a:stretch>
            <a:fillRect/>
          </a:stretch>
        </p:blipFill>
        <p:spPr>
          <a:xfrm>
            <a:off x="7563688" y="0"/>
            <a:ext cx="774000" cy="774000"/>
          </a:xfrm>
          <a:prstGeom prst="rect">
            <a:avLst/>
          </a:prstGeom>
        </p:spPr>
      </p:pic>
    </p:spTree>
    <p:extLst>
      <p:ext uri="{BB962C8B-B14F-4D97-AF65-F5344CB8AC3E}">
        <p14:creationId xmlns:p14="http://schemas.microsoft.com/office/powerpoint/2010/main" val="42188279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Table des matière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24BE46-8A60-024A-9580-DF79E310923A}"/>
              </a:ext>
            </a:extLst>
          </p:cNvPr>
          <p:cNvSpPr>
            <a:spLocks noGrp="1"/>
          </p:cNvSpPr>
          <p:nvPr>
            <p:ph type="title"/>
          </p:nvPr>
        </p:nvSpPr>
        <p:spPr>
          <a:xfrm>
            <a:off x="5423338" y="395053"/>
            <a:ext cx="5870518" cy="517759"/>
          </a:xfrm>
        </p:spPr>
        <p:txBody>
          <a:bodyPr/>
          <a:lstStyle/>
          <a:p>
            <a:r>
              <a:rPr lang="fr-CA"/>
              <a:t>Modifier le style du titre</a:t>
            </a:r>
            <a:endParaRPr lang="fr-FR"/>
          </a:p>
        </p:txBody>
      </p:sp>
      <p:cxnSp>
        <p:nvCxnSpPr>
          <p:cNvPr id="7" name="Connecteur droit 6">
            <a:extLst>
              <a:ext uri="{FF2B5EF4-FFF2-40B4-BE49-F238E27FC236}">
                <a16:creationId xmlns:a16="http://schemas.microsoft.com/office/drawing/2014/main" id="{3D359C40-E3B5-E443-A6EC-F8B15101C814}"/>
              </a:ext>
            </a:extLst>
          </p:cNvPr>
          <p:cNvCxnSpPr>
            <a:cxnSpLocks/>
          </p:cNvCxnSpPr>
          <p:nvPr userDrawn="1"/>
        </p:nvCxnSpPr>
        <p:spPr>
          <a:xfrm>
            <a:off x="5423338" y="979490"/>
            <a:ext cx="587051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0" name="Espace réservé du contenu 2">
            <a:extLst>
              <a:ext uri="{FF2B5EF4-FFF2-40B4-BE49-F238E27FC236}">
                <a16:creationId xmlns:a16="http://schemas.microsoft.com/office/drawing/2014/main" id="{FAD0FB03-9F3B-7E44-950C-30FC70B248A4}"/>
              </a:ext>
            </a:extLst>
          </p:cNvPr>
          <p:cNvSpPr>
            <a:spLocks noGrp="1"/>
          </p:cNvSpPr>
          <p:nvPr>
            <p:ph idx="1" hasCustomPrompt="1"/>
          </p:nvPr>
        </p:nvSpPr>
        <p:spPr>
          <a:xfrm>
            <a:off x="5423338" y="1151431"/>
            <a:ext cx="5870518" cy="4981571"/>
          </a:xfrm>
        </p:spPr>
        <p:txBody>
          <a:bodyPr/>
          <a:lstStyle>
            <a:lvl1pPr marL="0" indent="-342900">
              <a:buClr>
                <a:schemeClr val="accent1"/>
              </a:buClr>
              <a:buFont typeface="+mj-lt"/>
              <a:buAutoNum type="arabicPeriod"/>
              <a:defRPr/>
            </a:lvl1pPr>
            <a:lvl2pPr marL="720000" indent="-342900">
              <a:buClr>
                <a:schemeClr val="accent1"/>
              </a:buClr>
              <a:buFont typeface="+mj-lt"/>
              <a:buAutoNum type="alphaLcPeriod"/>
              <a:defRPr/>
            </a:lvl2pPr>
            <a:lvl3pPr marL="1554300" indent="-342900">
              <a:buClr>
                <a:schemeClr val="accent1"/>
              </a:buClr>
              <a:buFont typeface="+mj-lt"/>
              <a:buAutoNum type="arabicPeriod"/>
              <a:defRPr/>
            </a:lvl3pPr>
            <a:lvl4pPr marL="1914300" indent="-342900">
              <a:buClr>
                <a:schemeClr val="accent1"/>
              </a:buClr>
              <a:buFont typeface="+mj-lt"/>
              <a:buAutoNum type="arabicPeriod"/>
              <a:defRPr/>
            </a:lvl4pPr>
            <a:lvl5pPr marL="2274300" indent="-342900">
              <a:buClr>
                <a:schemeClr val="accent1"/>
              </a:buClr>
              <a:buFont typeface="+mj-lt"/>
              <a:buAutoNum type="arabicPeriod"/>
              <a:defRPr/>
            </a:lvl5pPr>
          </a:lstStyle>
          <a:p>
            <a:r>
              <a:rPr lang="fr-FR"/>
              <a:t>Premier niveau</a:t>
            </a:r>
          </a:p>
          <a:p>
            <a:pPr lvl="1"/>
            <a:r>
              <a:rPr lang="fr-FR"/>
              <a:t>Deuxième niveau</a:t>
            </a:r>
          </a:p>
        </p:txBody>
      </p:sp>
      <p:sp>
        <p:nvSpPr>
          <p:cNvPr id="12" name="Espace réservé pour une image  11">
            <a:extLst>
              <a:ext uri="{FF2B5EF4-FFF2-40B4-BE49-F238E27FC236}">
                <a16:creationId xmlns:a16="http://schemas.microsoft.com/office/drawing/2014/main" id="{F137137D-3D82-F44A-A99F-4D7D6CD3ED5D}"/>
              </a:ext>
            </a:extLst>
          </p:cNvPr>
          <p:cNvSpPr>
            <a:spLocks noGrp="1"/>
          </p:cNvSpPr>
          <p:nvPr>
            <p:ph type="pic" sz="quarter" idx="10" hasCustomPrompt="1"/>
          </p:nvPr>
        </p:nvSpPr>
        <p:spPr>
          <a:xfrm>
            <a:off x="0" y="0"/>
            <a:ext cx="4900613" cy="6858000"/>
          </a:xfrm>
          <a:custGeom>
            <a:avLst/>
            <a:gdLst>
              <a:gd name="connsiteX0" fmla="*/ 0 w 4900613"/>
              <a:gd name="connsiteY0" fmla="*/ 0 h 6858000"/>
              <a:gd name="connsiteX1" fmla="*/ 4900613 w 4900613"/>
              <a:gd name="connsiteY1" fmla="*/ 0 h 6858000"/>
              <a:gd name="connsiteX2" fmla="*/ 4900613 w 4900613"/>
              <a:gd name="connsiteY2" fmla="*/ 5564446 h 6858000"/>
              <a:gd name="connsiteX3" fmla="*/ 3607059 w 4900613"/>
              <a:gd name="connsiteY3" fmla="*/ 6858000 h 6858000"/>
              <a:gd name="connsiteX4" fmla="*/ 0 w 4900613"/>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13" h="6858000">
                <a:moveTo>
                  <a:pt x="0" y="0"/>
                </a:moveTo>
                <a:lnTo>
                  <a:pt x="4900613" y="0"/>
                </a:lnTo>
                <a:lnTo>
                  <a:pt x="4900613" y="5564446"/>
                </a:lnTo>
                <a:lnTo>
                  <a:pt x="3607059"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spTree>
    <p:extLst>
      <p:ext uri="{BB962C8B-B14F-4D97-AF65-F5344CB8AC3E}">
        <p14:creationId xmlns:p14="http://schemas.microsoft.com/office/powerpoint/2010/main" val="404938453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éparateur">
    <p:spTree>
      <p:nvGrpSpPr>
        <p:cNvPr id="1" name=""/>
        <p:cNvGrpSpPr/>
        <p:nvPr/>
      </p:nvGrpSpPr>
      <p:grpSpPr>
        <a:xfrm>
          <a:off x="0" y="0"/>
          <a:ext cx="0" cy="0"/>
          <a:chOff x="0" y="0"/>
          <a:chExt cx="0" cy="0"/>
        </a:xfrm>
      </p:grpSpPr>
      <p:sp>
        <p:nvSpPr>
          <p:cNvPr id="53" name="Espace réservé pour une image  5">
            <a:extLst>
              <a:ext uri="{FF2B5EF4-FFF2-40B4-BE49-F238E27FC236}">
                <a16:creationId xmlns:a16="http://schemas.microsoft.com/office/drawing/2014/main" id="{1C487973-5457-8942-B707-BC9F42400249}"/>
              </a:ext>
            </a:extLst>
          </p:cNvPr>
          <p:cNvSpPr>
            <a:spLocks noGrp="1"/>
          </p:cNvSpPr>
          <p:nvPr>
            <p:ph type="pic" sz="quarter" idx="13" hasCustomPrompt="1"/>
          </p:nvPr>
        </p:nvSpPr>
        <p:spPr>
          <a:xfrm>
            <a:off x="0" y="0"/>
            <a:ext cx="12192000" cy="6858000"/>
          </a:xfrm>
          <a:solidFill>
            <a:schemeClr val="bg1">
              <a:lumMod val="85000"/>
            </a:schemeClr>
          </a:solidFill>
        </p:spPr>
        <p:txBody>
          <a:bodyPr lIns="6660000" anchor="ctr"/>
          <a:lstStyle>
            <a:lvl1pPr marL="0" indent="0" algn="ctr">
              <a:buFontTx/>
              <a:buNone/>
              <a:defRPr b="1">
                <a:solidFill>
                  <a:schemeClr val="bg1">
                    <a:lumMod val="95000"/>
                  </a:schemeClr>
                </a:solidFill>
              </a:defRPr>
            </a:lvl1pPr>
          </a:lstStyle>
          <a:p>
            <a:r>
              <a:rPr lang="fr-FR"/>
              <a:t>PHOTO. GLISSEZ ET DÉPOSEZ </a:t>
            </a:r>
            <a:br>
              <a:rPr lang="fr-FR"/>
            </a:br>
            <a:r>
              <a:rPr lang="fr-FR"/>
              <a:t>LE FICHIER ICI.</a:t>
            </a:r>
          </a:p>
        </p:txBody>
      </p:sp>
      <p:sp>
        <p:nvSpPr>
          <p:cNvPr id="12" name="Espace réservé pour une image  11">
            <a:extLst>
              <a:ext uri="{FF2B5EF4-FFF2-40B4-BE49-F238E27FC236}">
                <a16:creationId xmlns:a16="http://schemas.microsoft.com/office/drawing/2014/main" id="{818D4277-7FCB-2C4B-B669-C143C9613506}"/>
              </a:ext>
            </a:extLst>
          </p:cNvPr>
          <p:cNvSpPr>
            <a:spLocks noGrp="1"/>
          </p:cNvSpPr>
          <p:nvPr>
            <p:ph type="pic" sz="quarter" idx="14" hasCustomPrompt="1"/>
          </p:nvPr>
        </p:nvSpPr>
        <p:spPr>
          <a:xfrm>
            <a:off x="773317" y="769937"/>
            <a:ext cx="5657300" cy="5318125"/>
          </a:xfrm>
          <a:custGeom>
            <a:avLst/>
            <a:gdLst>
              <a:gd name="connsiteX0" fmla="*/ 1270800 w 5657300"/>
              <a:gd name="connsiteY0" fmla="*/ 0 h 5318125"/>
              <a:gd name="connsiteX1" fmla="*/ 5657300 w 5657300"/>
              <a:gd name="connsiteY1" fmla="*/ 0 h 5318125"/>
              <a:gd name="connsiteX2" fmla="*/ 5657300 w 5657300"/>
              <a:gd name="connsiteY2" fmla="*/ 4014691 h 5318125"/>
              <a:gd name="connsiteX3" fmla="*/ 4353866 w 5657300"/>
              <a:gd name="connsiteY3" fmla="*/ 5318125 h 5318125"/>
              <a:gd name="connsiteX4" fmla="*/ 0 w 5657300"/>
              <a:gd name="connsiteY4" fmla="*/ 5318125 h 5318125"/>
              <a:gd name="connsiteX5" fmla="*/ 0 w 5657300"/>
              <a:gd name="connsiteY5" fmla="*/ 1270800 h 5318125"/>
              <a:gd name="connsiteX6" fmla="*/ 1270800 w 5657300"/>
              <a:gd name="connsiteY6" fmla="*/ 1270800 h 531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57300" h="5318125">
                <a:moveTo>
                  <a:pt x="1270800" y="0"/>
                </a:moveTo>
                <a:lnTo>
                  <a:pt x="5657300" y="0"/>
                </a:lnTo>
                <a:lnTo>
                  <a:pt x="5657300" y="4014691"/>
                </a:lnTo>
                <a:lnTo>
                  <a:pt x="4353866" y="5318125"/>
                </a:lnTo>
                <a:lnTo>
                  <a:pt x="0" y="5318125"/>
                </a:lnTo>
                <a:lnTo>
                  <a:pt x="0" y="1270800"/>
                </a:lnTo>
                <a:lnTo>
                  <a:pt x="1270800" y="1270800"/>
                </a:lnTo>
                <a:close/>
              </a:path>
            </a:pathLst>
          </a:custGeom>
          <a:gradFill>
            <a:gsLst>
              <a:gs pos="10000">
                <a:srgbClr val="60A170">
                  <a:alpha val="40000"/>
                </a:srgbClr>
              </a:gs>
              <a:gs pos="50000">
                <a:srgbClr val="599668">
                  <a:alpha val="94902"/>
                </a:srgbClr>
              </a:gs>
            </a:gsLst>
            <a:lin ang="5400000" scaled="1"/>
          </a:gradFill>
        </p:spPr>
        <p:txBody>
          <a:bodyPr wrap="square" bIns="2160000" anchor="ctr">
            <a:noAutofit/>
          </a:bodyPr>
          <a:lstStyle>
            <a:lvl1pPr marL="0" indent="0" algn="ctr">
              <a:lnSpc>
                <a:spcPct val="100000"/>
              </a:lnSpc>
              <a:spcAft>
                <a:spcPts val="600"/>
              </a:spcAft>
              <a:buFontTx/>
              <a:buNone/>
              <a:defRPr sz="1200" b="1">
                <a:solidFill>
                  <a:schemeClr val="bg1">
                    <a:alpha val="20000"/>
                  </a:schemeClr>
                </a:solidFill>
              </a:defRPr>
            </a:lvl1pPr>
          </a:lstStyle>
          <a:p>
            <a:r>
              <a:rPr lang="fr-FR"/>
              <a:t>FOND DE COULEUR. NE PAS TOUCHER. CE TEXTE DISPARAÎTERA LORS </a:t>
            </a:r>
            <a:br>
              <a:rPr lang="fr-FR"/>
            </a:br>
            <a:r>
              <a:rPr lang="fr-FR"/>
              <a:t>DE LA PRÉSENTATION ET L’IMPRESSION.</a:t>
            </a:r>
          </a:p>
        </p:txBody>
      </p:sp>
      <p:sp>
        <p:nvSpPr>
          <p:cNvPr id="55" name="Espace réservé pour une image  54">
            <a:extLst>
              <a:ext uri="{FF2B5EF4-FFF2-40B4-BE49-F238E27FC236}">
                <a16:creationId xmlns:a16="http://schemas.microsoft.com/office/drawing/2014/main" id="{669FB1C3-E271-C447-95BE-C896D3318B6D}"/>
              </a:ext>
            </a:extLst>
          </p:cNvPr>
          <p:cNvSpPr>
            <a:spLocks noGrp="1"/>
          </p:cNvSpPr>
          <p:nvPr>
            <p:ph type="pic" sz="quarter" idx="15" hasCustomPrompt="1"/>
          </p:nvPr>
        </p:nvSpPr>
        <p:spPr>
          <a:xfrm>
            <a:off x="773317" y="769937"/>
            <a:ext cx="1270800" cy="1270800"/>
          </a:xfrm>
          <a:blipFill>
            <a:blip r:embed="rId2"/>
            <a:stretch>
              <a:fillRect/>
            </a:stretch>
          </a:blipFill>
        </p:spPr>
        <p:txBody>
          <a:bodyPr anchor="ctr"/>
          <a:lstStyle>
            <a:lvl1pPr marL="0" indent="0" algn="ctr">
              <a:lnSpc>
                <a:spcPct val="100000"/>
              </a:lnSpc>
              <a:spcAft>
                <a:spcPts val="0"/>
              </a:spcAft>
              <a:buFontTx/>
              <a:buNone/>
              <a:defRPr/>
            </a:lvl1pPr>
          </a:lstStyle>
          <a:p>
            <a:r>
              <a:rPr lang="fr-FR"/>
              <a:t> </a:t>
            </a:r>
          </a:p>
        </p:txBody>
      </p:sp>
      <p:sp>
        <p:nvSpPr>
          <p:cNvPr id="2" name="Titre 1">
            <a:extLst>
              <a:ext uri="{FF2B5EF4-FFF2-40B4-BE49-F238E27FC236}">
                <a16:creationId xmlns:a16="http://schemas.microsoft.com/office/drawing/2014/main" id="{E861F513-FE88-A545-819C-3A53C745C854}"/>
              </a:ext>
            </a:extLst>
          </p:cNvPr>
          <p:cNvSpPr>
            <a:spLocks noGrp="1"/>
          </p:cNvSpPr>
          <p:nvPr>
            <p:ph type="title"/>
          </p:nvPr>
        </p:nvSpPr>
        <p:spPr>
          <a:xfrm>
            <a:off x="1109798" y="3563807"/>
            <a:ext cx="4913315" cy="944343"/>
          </a:xfrm>
        </p:spPr>
        <p:txBody>
          <a:bodyPr anchor="b"/>
          <a:lstStyle>
            <a:lvl1pPr>
              <a:defRPr>
                <a:solidFill>
                  <a:schemeClr val="bg1"/>
                </a:solidFill>
              </a:defRPr>
            </a:lvl1pPr>
          </a:lstStyle>
          <a:p>
            <a:r>
              <a:rPr lang="fr-CA"/>
              <a:t>Modifier le style du titre</a:t>
            </a:r>
            <a:endParaRPr lang="fr-FR"/>
          </a:p>
        </p:txBody>
      </p:sp>
      <p:sp>
        <p:nvSpPr>
          <p:cNvPr id="15" name="Espace réservé du texte 14">
            <a:extLst>
              <a:ext uri="{FF2B5EF4-FFF2-40B4-BE49-F238E27FC236}">
                <a16:creationId xmlns:a16="http://schemas.microsoft.com/office/drawing/2014/main" id="{95EB8786-5B1D-FE4F-8A35-5CE485FA787E}"/>
              </a:ext>
            </a:extLst>
          </p:cNvPr>
          <p:cNvSpPr>
            <a:spLocks noGrp="1"/>
          </p:cNvSpPr>
          <p:nvPr>
            <p:ph type="body" sz="quarter" idx="12"/>
          </p:nvPr>
        </p:nvSpPr>
        <p:spPr>
          <a:xfrm>
            <a:off x="1109798" y="4648822"/>
            <a:ext cx="4913314" cy="1198562"/>
          </a:xfrm>
          <a:custGeom>
            <a:avLst/>
            <a:gdLst>
              <a:gd name="connsiteX0" fmla="*/ 0 w 4754289"/>
              <a:gd name="connsiteY0" fmla="*/ 0 h 1198562"/>
              <a:gd name="connsiteX1" fmla="*/ 4754289 w 4754289"/>
              <a:gd name="connsiteY1" fmla="*/ 0 h 1198562"/>
              <a:gd name="connsiteX2" fmla="*/ 4754289 w 4754289"/>
              <a:gd name="connsiteY2" fmla="*/ 1198562 h 1198562"/>
              <a:gd name="connsiteX3" fmla="*/ 0 w 4754289"/>
              <a:gd name="connsiteY3" fmla="*/ 1198562 h 1198562"/>
              <a:gd name="connsiteX4" fmla="*/ 0 w 4754289"/>
              <a:gd name="connsiteY4" fmla="*/ 0 h 1198562"/>
              <a:gd name="connsiteX0" fmla="*/ 0 w 4754289"/>
              <a:gd name="connsiteY0" fmla="*/ 0 h 1198562"/>
              <a:gd name="connsiteX1" fmla="*/ 4754289 w 4754289"/>
              <a:gd name="connsiteY1" fmla="*/ 0 h 1198562"/>
              <a:gd name="connsiteX2" fmla="*/ 4177820 w 4754289"/>
              <a:gd name="connsiteY2" fmla="*/ 1198562 h 1198562"/>
              <a:gd name="connsiteX3" fmla="*/ 0 w 4754289"/>
              <a:gd name="connsiteY3" fmla="*/ 1198562 h 1198562"/>
              <a:gd name="connsiteX4" fmla="*/ 0 w 4754289"/>
              <a:gd name="connsiteY4" fmla="*/ 0 h 1198562"/>
              <a:gd name="connsiteX0" fmla="*/ 0 w 5181671"/>
              <a:gd name="connsiteY0" fmla="*/ 0 h 1198562"/>
              <a:gd name="connsiteX1" fmla="*/ 5181671 w 5181671"/>
              <a:gd name="connsiteY1" fmla="*/ 0 h 1198562"/>
              <a:gd name="connsiteX2" fmla="*/ 4177820 w 5181671"/>
              <a:gd name="connsiteY2" fmla="*/ 1198562 h 1198562"/>
              <a:gd name="connsiteX3" fmla="*/ 0 w 5181671"/>
              <a:gd name="connsiteY3" fmla="*/ 1198562 h 1198562"/>
              <a:gd name="connsiteX4" fmla="*/ 0 w 5181671"/>
              <a:gd name="connsiteY4" fmla="*/ 0 h 1198562"/>
              <a:gd name="connsiteX0" fmla="*/ 0 w 5181671"/>
              <a:gd name="connsiteY0" fmla="*/ 0 h 1198562"/>
              <a:gd name="connsiteX1" fmla="*/ 5181671 w 5181671"/>
              <a:gd name="connsiteY1" fmla="*/ 0 h 1198562"/>
              <a:gd name="connsiteX2" fmla="*/ 3949220 w 5181671"/>
              <a:gd name="connsiteY2" fmla="*/ 1198562 h 1198562"/>
              <a:gd name="connsiteX3" fmla="*/ 0 w 5181671"/>
              <a:gd name="connsiteY3" fmla="*/ 1198562 h 1198562"/>
              <a:gd name="connsiteX4" fmla="*/ 0 w 5181671"/>
              <a:gd name="connsiteY4" fmla="*/ 0 h 1198562"/>
              <a:gd name="connsiteX0" fmla="*/ 0 w 4913314"/>
              <a:gd name="connsiteY0" fmla="*/ 0 h 1198562"/>
              <a:gd name="connsiteX1" fmla="*/ 4913314 w 4913314"/>
              <a:gd name="connsiteY1" fmla="*/ 0 h 1198562"/>
              <a:gd name="connsiteX2" fmla="*/ 3949220 w 4913314"/>
              <a:gd name="connsiteY2" fmla="*/ 1198562 h 1198562"/>
              <a:gd name="connsiteX3" fmla="*/ 0 w 4913314"/>
              <a:gd name="connsiteY3" fmla="*/ 1198562 h 1198562"/>
              <a:gd name="connsiteX4" fmla="*/ 0 w 4913314"/>
              <a:gd name="connsiteY4" fmla="*/ 0 h 1198562"/>
              <a:gd name="connsiteX0" fmla="*/ 0 w 4913314"/>
              <a:gd name="connsiteY0" fmla="*/ 0 h 1198562"/>
              <a:gd name="connsiteX1" fmla="*/ 4913314 w 4913314"/>
              <a:gd name="connsiteY1" fmla="*/ 0 h 1198562"/>
              <a:gd name="connsiteX2" fmla="*/ 3839889 w 4913314"/>
              <a:gd name="connsiteY2" fmla="*/ 1198562 h 1198562"/>
              <a:gd name="connsiteX3" fmla="*/ 0 w 4913314"/>
              <a:gd name="connsiteY3" fmla="*/ 1198562 h 1198562"/>
              <a:gd name="connsiteX4" fmla="*/ 0 w 4913314"/>
              <a:gd name="connsiteY4" fmla="*/ 0 h 1198562"/>
              <a:gd name="connsiteX0" fmla="*/ 0 w 4913314"/>
              <a:gd name="connsiteY0" fmla="*/ 0 h 1198562"/>
              <a:gd name="connsiteX1" fmla="*/ 4913314 w 4913314"/>
              <a:gd name="connsiteY1" fmla="*/ 0 h 1198562"/>
              <a:gd name="connsiteX2" fmla="*/ 3780254 w 4913314"/>
              <a:gd name="connsiteY2" fmla="*/ 1198562 h 1198562"/>
              <a:gd name="connsiteX3" fmla="*/ 0 w 4913314"/>
              <a:gd name="connsiteY3" fmla="*/ 1198562 h 1198562"/>
              <a:gd name="connsiteX4" fmla="*/ 0 w 4913314"/>
              <a:gd name="connsiteY4" fmla="*/ 0 h 11985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13314" h="1198562">
                <a:moveTo>
                  <a:pt x="0" y="0"/>
                </a:moveTo>
                <a:lnTo>
                  <a:pt x="4913314" y="0"/>
                </a:lnTo>
                <a:lnTo>
                  <a:pt x="3780254" y="1198562"/>
                </a:lnTo>
                <a:lnTo>
                  <a:pt x="0" y="1198562"/>
                </a:lnTo>
                <a:lnTo>
                  <a:pt x="0" y="0"/>
                </a:lnTo>
                <a:close/>
              </a:path>
            </a:pathLst>
          </a:custGeom>
        </p:spPr>
        <p:txBody>
          <a:bodyPr/>
          <a:lstStyle>
            <a:lvl1pPr marL="0" indent="0">
              <a:buFontTx/>
              <a:buNone/>
              <a:defRPr>
                <a:solidFill>
                  <a:schemeClr val="bg1"/>
                </a:solidFill>
              </a:defRPr>
            </a:lvl1pPr>
            <a:lvl2pPr marL="851400" indent="0">
              <a:buFontTx/>
              <a:buNone/>
              <a:defRPr>
                <a:solidFill>
                  <a:schemeClr val="bg1"/>
                </a:solidFill>
              </a:defRPr>
            </a:lvl2pPr>
            <a:lvl3pPr marL="1211400" indent="0">
              <a:buFontTx/>
              <a:buNone/>
              <a:defRPr>
                <a:solidFill>
                  <a:schemeClr val="bg1"/>
                </a:solidFill>
              </a:defRPr>
            </a:lvl3pPr>
            <a:lvl4pPr marL="1571400" indent="0">
              <a:buFontTx/>
              <a:buNone/>
              <a:defRPr>
                <a:solidFill>
                  <a:schemeClr val="bg1"/>
                </a:solidFill>
              </a:defRPr>
            </a:lvl4pPr>
            <a:lvl5pPr marL="1931400" indent="0">
              <a:buFontTx/>
              <a:buNone/>
              <a:defRPr>
                <a:solidFill>
                  <a:schemeClr val="bg1"/>
                </a:solidFill>
              </a:defRPr>
            </a:lvl5pPr>
          </a:lstStyle>
          <a:p>
            <a:pPr lvl="0"/>
            <a:r>
              <a:rPr lang="fr-CA"/>
              <a:t>Cliquez pour modifier les styles du texte du masque</a:t>
            </a:r>
            <a:endParaRPr lang="fr-FR"/>
          </a:p>
        </p:txBody>
      </p:sp>
    </p:spTree>
    <p:extLst>
      <p:ext uri="{BB962C8B-B14F-4D97-AF65-F5344CB8AC3E}">
        <p14:creationId xmlns:p14="http://schemas.microsoft.com/office/powerpoint/2010/main" val="37344834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re, sous-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883025" y="1665513"/>
            <a:ext cx="10410831"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29B46B9C-C4C7-5A4E-A167-58C0BA2F2518}"/>
              </a:ext>
            </a:extLst>
          </p:cNvPr>
          <p:cNvSpPr>
            <a:spLocks noGrp="1"/>
          </p:cNvSpPr>
          <p:nvPr>
            <p:ph type="body" sz="quarter" idx="13" hasCustomPrompt="1"/>
          </p:nvPr>
        </p:nvSpPr>
        <p:spPr>
          <a:xfrm>
            <a:off x="883025" y="1256166"/>
            <a:ext cx="10410831"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pic>
        <p:nvPicPr>
          <p:cNvPr id="9" name="Image 8">
            <a:extLst>
              <a:ext uri="{FF2B5EF4-FFF2-40B4-BE49-F238E27FC236}">
                <a16:creationId xmlns:a16="http://schemas.microsoft.com/office/drawing/2014/main" id="{DA8D45C3-972F-9243-8B54-97ED34DE5CEC}"/>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5510288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883025" y="1151431"/>
            <a:ext cx="10410831"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9" name="Image 8">
            <a:extLst>
              <a:ext uri="{FF2B5EF4-FFF2-40B4-BE49-F238E27FC236}">
                <a16:creationId xmlns:a16="http://schemas.microsoft.com/office/drawing/2014/main" id="{41FF5473-3BA3-FC4F-B922-380DC7656725}"/>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15270329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re, sous-titre et 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15190-F38C-CD41-873D-A9C4116B60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204EF9-E578-044C-ACD1-AD1002436D7F}"/>
              </a:ext>
            </a:extLst>
          </p:cNvPr>
          <p:cNvSpPr>
            <a:spLocks noGrp="1"/>
          </p:cNvSpPr>
          <p:nvPr>
            <p:ph sz="half" idx="1" hasCustomPrompt="1"/>
          </p:nvPr>
        </p:nvSpPr>
        <p:spPr>
          <a:xfrm>
            <a:off x="883024" y="1665511"/>
            <a:ext cx="5136775" cy="4467490"/>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597923-E80C-5E4D-9192-EB064062084E}"/>
              </a:ext>
            </a:extLst>
          </p:cNvPr>
          <p:cNvSpPr>
            <a:spLocks noGrp="1"/>
          </p:cNvSpPr>
          <p:nvPr>
            <p:ph sz="half" idx="2" hasCustomPrompt="1"/>
          </p:nvPr>
        </p:nvSpPr>
        <p:spPr>
          <a:xfrm>
            <a:off x="6172200" y="1665509"/>
            <a:ext cx="5181600" cy="446749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a:extLst>
              <a:ext uri="{FF2B5EF4-FFF2-40B4-BE49-F238E27FC236}">
                <a16:creationId xmlns:a16="http://schemas.microsoft.com/office/drawing/2014/main" id="{22976E2D-8446-A546-B7ED-A9F501CEC5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3EC40C-77D0-4E4C-85DD-902732984B27}"/>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8" name="Connecteur droit 7">
            <a:extLst>
              <a:ext uri="{FF2B5EF4-FFF2-40B4-BE49-F238E27FC236}">
                <a16:creationId xmlns:a16="http://schemas.microsoft.com/office/drawing/2014/main" id="{DBBAA550-E5AA-6649-BD2C-40497C31B08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Connecteur droit 8">
            <a:extLst>
              <a:ext uri="{FF2B5EF4-FFF2-40B4-BE49-F238E27FC236}">
                <a16:creationId xmlns:a16="http://schemas.microsoft.com/office/drawing/2014/main" id="{5B42BE6A-8E8F-354F-BE2E-CBA6DFE97373}"/>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9">
            <a:extLst>
              <a:ext uri="{FF2B5EF4-FFF2-40B4-BE49-F238E27FC236}">
                <a16:creationId xmlns:a16="http://schemas.microsoft.com/office/drawing/2014/main" id="{6E65E47E-CDA9-C64E-BA3E-4FA16FADD7E1}"/>
              </a:ext>
            </a:extLst>
          </p:cNvPr>
          <p:cNvSpPr>
            <a:spLocks noGrp="1"/>
          </p:cNvSpPr>
          <p:nvPr>
            <p:ph type="body" sz="quarter" idx="14" hasCustomPrompt="1"/>
          </p:nvPr>
        </p:nvSpPr>
        <p:spPr>
          <a:xfrm>
            <a:off x="883024" y="1256166"/>
            <a:ext cx="10410832"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pic>
        <p:nvPicPr>
          <p:cNvPr id="13" name="Image 12">
            <a:extLst>
              <a:ext uri="{FF2B5EF4-FFF2-40B4-BE49-F238E27FC236}">
                <a16:creationId xmlns:a16="http://schemas.microsoft.com/office/drawing/2014/main" id="{23CE9370-4E53-4744-8DA2-A02517AEDEDC}"/>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229282290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15190-F38C-CD41-873D-A9C4116B60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204EF9-E578-044C-ACD1-AD1002436D7F}"/>
              </a:ext>
            </a:extLst>
          </p:cNvPr>
          <p:cNvSpPr>
            <a:spLocks noGrp="1"/>
          </p:cNvSpPr>
          <p:nvPr>
            <p:ph sz="half" idx="1" hasCustomPrompt="1"/>
          </p:nvPr>
        </p:nvSpPr>
        <p:spPr>
          <a:xfrm>
            <a:off x="883024" y="1151430"/>
            <a:ext cx="5136775" cy="498157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597923-E80C-5E4D-9192-EB064062084E}"/>
              </a:ext>
            </a:extLst>
          </p:cNvPr>
          <p:cNvSpPr>
            <a:spLocks noGrp="1"/>
          </p:cNvSpPr>
          <p:nvPr>
            <p:ph sz="half" idx="2" hasCustomPrompt="1"/>
          </p:nvPr>
        </p:nvSpPr>
        <p:spPr>
          <a:xfrm>
            <a:off x="6172200" y="1151430"/>
            <a:ext cx="5181600" cy="498157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a:extLst>
              <a:ext uri="{FF2B5EF4-FFF2-40B4-BE49-F238E27FC236}">
                <a16:creationId xmlns:a16="http://schemas.microsoft.com/office/drawing/2014/main" id="{22976E2D-8446-A546-B7ED-A9F501CEC5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3EC40C-77D0-4E4C-85DD-902732984B27}"/>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8" name="Connecteur droit 7">
            <a:extLst>
              <a:ext uri="{FF2B5EF4-FFF2-40B4-BE49-F238E27FC236}">
                <a16:creationId xmlns:a16="http://schemas.microsoft.com/office/drawing/2014/main" id="{DBBAA550-E5AA-6649-BD2C-40497C31B08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Connecteur droit 8">
            <a:extLst>
              <a:ext uri="{FF2B5EF4-FFF2-40B4-BE49-F238E27FC236}">
                <a16:creationId xmlns:a16="http://schemas.microsoft.com/office/drawing/2014/main" id="{5B42BE6A-8E8F-354F-BE2E-CBA6DFE97373}"/>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10" name="Image 9">
            <a:extLst>
              <a:ext uri="{FF2B5EF4-FFF2-40B4-BE49-F238E27FC236}">
                <a16:creationId xmlns:a16="http://schemas.microsoft.com/office/drawing/2014/main" id="{E0261761-DD3F-544D-9A56-4F5C48FAFDE5}"/>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19874177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70FBC1-F178-1A46-B29B-BF8015281B6E}"/>
              </a:ext>
            </a:extLst>
          </p:cNvPr>
          <p:cNvSpPr>
            <a:spLocks noGrp="1"/>
          </p:cNvSpPr>
          <p:nvPr>
            <p:ph type="title"/>
          </p:nvPr>
        </p:nvSpPr>
        <p:spPr/>
        <p:txBody>
          <a:bodyPr/>
          <a:lstStyle/>
          <a:p>
            <a:r>
              <a:rPr lang="fr-FR"/>
              <a:t>Modifiez le style du titre</a:t>
            </a:r>
          </a:p>
        </p:txBody>
      </p:sp>
      <p:sp>
        <p:nvSpPr>
          <p:cNvPr id="4" name="Espace réservé du pied de page 3">
            <a:extLst>
              <a:ext uri="{FF2B5EF4-FFF2-40B4-BE49-F238E27FC236}">
                <a16:creationId xmlns:a16="http://schemas.microsoft.com/office/drawing/2014/main" id="{67F6539C-97B2-5E4C-A2FC-042D6C714AF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59ABE4E-B845-D845-8D3D-004BB0A0868B}"/>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6" name="Connecteur droit 5">
            <a:extLst>
              <a:ext uri="{FF2B5EF4-FFF2-40B4-BE49-F238E27FC236}">
                <a16:creationId xmlns:a16="http://schemas.microsoft.com/office/drawing/2014/main" id="{7802C129-62EC-1B43-8905-CD20F0D345D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B53258C4-1B5E-314F-842E-EF9DB2B3C192}"/>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8" name="Image 7">
            <a:extLst>
              <a:ext uri="{FF2B5EF4-FFF2-40B4-BE49-F238E27FC236}">
                <a16:creationId xmlns:a16="http://schemas.microsoft.com/office/drawing/2014/main" id="{3CEEED70-9AEF-5540-96BB-C0187C8599E6}"/>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368081533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Photo, titre, sous-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3862873" y="395053"/>
            <a:ext cx="6550529" cy="517759"/>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3862872" y="1665513"/>
            <a:ext cx="7430984"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3862872"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3862873" y="979490"/>
            <a:ext cx="743098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3862872" y="6371622"/>
            <a:ext cx="7430984"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29B46B9C-C4C7-5A4E-A167-58C0BA2F2518}"/>
              </a:ext>
            </a:extLst>
          </p:cNvPr>
          <p:cNvSpPr>
            <a:spLocks noGrp="1"/>
          </p:cNvSpPr>
          <p:nvPr>
            <p:ph type="body" sz="quarter" idx="13" hasCustomPrompt="1"/>
          </p:nvPr>
        </p:nvSpPr>
        <p:spPr>
          <a:xfrm>
            <a:off x="3862872" y="1256167"/>
            <a:ext cx="7430983"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
        <p:nvSpPr>
          <p:cNvPr id="11" name="Espace réservé pour une image  10">
            <a:extLst>
              <a:ext uri="{FF2B5EF4-FFF2-40B4-BE49-F238E27FC236}">
                <a16:creationId xmlns:a16="http://schemas.microsoft.com/office/drawing/2014/main" id="{50CFBD91-AD15-0543-8FD2-3C6CCBB7A483}"/>
              </a:ext>
            </a:extLst>
          </p:cNvPr>
          <p:cNvSpPr>
            <a:spLocks noGrp="1"/>
          </p:cNvSpPr>
          <p:nvPr>
            <p:ph type="pic" sz="quarter" idx="10" hasCustomPrompt="1"/>
          </p:nvPr>
        </p:nvSpPr>
        <p:spPr>
          <a:xfrm>
            <a:off x="0"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2" name="Image 11">
            <a:extLst>
              <a:ext uri="{FF2B5EF4-FFF2-40B4-BE49-F238E27FC236}">
                <a16:creationId xmlns:a16="http://schemas.microsoft.com/office/drawing/2014/main" id="{24C66C7D-0668-8246-A258-939B88BB5E9D}"/>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11616935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Photo, 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3862873" y="395053"/>
            <a:ext cx="6529014" cy="517759"/>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3862872" y="1151431"/>
            <a:ext cx="7430984"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3862872"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3862873" y="979490"/>
            <a:ext cx="743098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3862872" y="6371622"/>
            <a:ext cx="7430984"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Espace réservé pour une image  8">
            <a:extLst>
              <a:ext uri="{FF2B5EF4-FFF2-40B4-BE49-F238E27FC236}">
                <a16:creationId xmlns:a16="http://schemas.microsoft.com/office/drawing/2014/main" id="{D09CF8FF-6433-4A40-A587-3CE33A1E05DB}"/>
              </a:ext>
            </a:extLst>
          </p:cNvPr>
          <p:cNvSpPr>
            <a:spLocks noGrp="1"/>
          </p:cNvSpPr>
          <p:nvPr>
            <p:ph type="pic" sz="quarter" idx="10" hasCustomPrompt="1"/>
          </p:nvPr>
        </p:nvSpPr>
        <p:spPr>
          <a:xfrm>
            <a:off x="0"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0" name="Image 9">
            <a:extLst>
              <a:ext uri="{FF2B5EF4-FFF2-40B4-BE49-F238E27FC236}">
                <a16:creationId xmlns:a16="http://schemas.microsoft.com/office/drawing/2014/main" id="{9863F1AD-812D-3E4B-9166-9B27B63E01F1}"/>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34679023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re, sous-titre, contenu et photo">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882000" y="395053"/>
            <a:ext cx="6665543" cy="517759"/>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898144"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a:xfrm>
            <a:off x="7179058" y="6464445"/>
            <a:ext cx="1158631" cy="197583"/>
          </a:xfrm>
        </p:spPr>
        <p:txBody>
          <a:bodyPr/>
          <a:lstStyle/>
          <a:p>
            <a:fld id="{CD5F02D9-F184-8448-A055-A0EEADA86E6A}" type="slidenum">
              <a:rPr lang="fr-FR" smtClean="0"/>
              <a:t>‹N°›</a:t>
            </a:fld>
            <a:endParaRPr lang="fr-FR"/>
          </a:p>
        </p:txBody>
      </p:sp>
      <p:sp>
        <p:nvSpPr>
          <p:cNvPr id="13" name="Espace réservé du contenu 2">
            <a:extLst>
              <a:ext uri="{FF2B5EF4-FFF2-40B4-BE49-F238E27FC236}">
                <a16:creationId xmlns:a16="http://schemas.microsoft.com/office/drawing/2014/main" id="{CC87F69B-1505-BC4B-AA98-AF68F72593A1}"/>
              </a:ext>
            </a:extLst>
          </p:cNvPr>
          <p:cNvSpPr>
            <a:spLocks noGrp="1"/>
          </p:cNvSpPr>
          <p:nvPr>
            <p:ph idx="14" hasCustomPrompt="1"/>
          </p:nvPr>
        </p:nvSpPr>
        <p:spPr>
          <a:xfrm>
            <a:off x="883026" y="1665513"/>
            <a:ext cx="7430984"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cxnSp>
        <p:nvCxnSpPr>
          <p:cNvPr id="14" name="Connecteur droit 13">
            <a:extLst>
              <a:ext uri="{FF2B5EF4-FFF2-40B4-BE49-F238E27FC236}">
                <a16:creationId xmlns:a16="http://schemas.microsoft.com/office/drawing/2014/main" id="{E3B7781A-4D08-D74A-BFD9-DF3FD37C99D8}"/>
              </a:ext>
            </a:extLst>
          </p:cNvPr>
          <p:cNvCxnSpPr>
            <a:cxnSpLocks/>
          </p:cNvCxnSpPr>
          <p:nvPr userDrawn="1"/>
        </p:nvCxnSpPr>
        <p:spPr>
          <a:xfrm>
            <a:off x="883025" y="979490"/>
            <a:ext cx="742014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13C2D39E-B608-3048-9876-05F62988B5C1}"/>
              </a:ext>
            </a:extLst>
          </p:cNvPr>
          <p:cNvCxnSpPr>
            <a:cxnSpLocks/>
          </p:cNvCxnSpPr>
          <p:nvPr userDrawn="1"/>
        </p:nvCxnSpPr>
        <p:spPr>
          <a:xfrm>
            <a:off x="883025" y="6371622"/>
            <a:ext cx="7430985"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6" name="Espace réservé du texte 9">
            <a:extLst>
              <a:ext uri="{FF2B5EF4-FFF2-40B4-BE49-F238E27FC236}">
                <a16:creationId xmlns:a16="http://schemas.microsoft.com/office/drawing/2014/main" id="{4F4964BA-A8E1-CD4F-B486-A1B9657B4FC6}"/>
              </a:ext>
            </a:extLst>
          </p:cNvPr>
          <p:cNvSpPr>
            <a:spLocks noGrp="1"/>
          </p:cNvSpPr>
          <p:nvPr>
            <p:ph type="body" sz="quarter" idx="15" hasCustomPrompt="1"/>
          </p:nvPr>
        </p:nvSpPr>
        <p:spPr>
          <a:xfrm>
            <a:off x="883025" y="1256166"/>
            <a:ext cx="7430985"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
        <p:nvSpPr>
          <p:cNvPr id="10" name="Espace réservé pour une image  9">
            <a:extLst>
              <a:ext uri="{FF2B5EF4-FFF2-40B4-BE49-F238E27FC236}">
                <a16:creationId xmlns:a16="http://schemas.microsoft.com/office/drawing/2014/main" id="{2E65E442-9A68-7A4F-8D91-972E42530274}"/>
              </a:ext>
            </a:extLst>
          </p:cNvPr>
          <p:cNvSpPr>
            <a:spLocks noGrp="1"/>
          </p:cNvSpPr>
          <p:nvPr>
            <p:ph type="pic" sz="quarter" idx="10" hasCustomPrompt="1"/>
          </p:nvPr>
        </p:nvSpPr>
        <p:spPr>
          <a:xfrm flipH="1">
            <a:off x="8843551"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1" name="Image 10">
            <a:extLst>
              <a:ext uri="{FF2B5EF4-FFF2-40B4-BE49-F238E27FC236}">
                <a16:creationId xmlns:a16="http://schemas.microsoft.com/office/drawing/2014/main" id="{B668C2AE-79B4-EE4D-8BBB-2B0F1231B0CA}"/>
              </a:ext>
            </a:extLst>
          </p:cNvPr>
          <p:cNvPicPr>
            <a:picLocks noChangeAspect="1"/>
          </p:cNvPicPr>
          <p:nvPr userDrawn="1"/>
        </p:nvPicPr>
        <p:blipFill>
          <a:blip r:embed="rId2"/>
          <a:stretch>
            <a:fillRect/>
          </a:stretch>
        </p:blipFill>
        <p:spPr>
          <a:xfrm>
            <a:off x="7560088" y="0"/>
            <a:ext cx="777600" cy="777600"/>
          </a:xfrm>
          <a:prstGeom prst="rect">
            <a:avLst/>
          </a:prstGeom>
        </p:spPr>
      </p:pic>
    </p:spTree>
    <p:extLst>
      <p:ext uri="{BB962C8B-B14F-4D97-AF65-F5344CB8AC3E}">
        <p14:creationId xmlns:p14="http://schemas.microsoft.com/office/powerpoint/2010/main" val="16017535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re, contenu et photo">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882000" y="396000"/>
            <a:ext cx="6665544" cy="517759"/>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898144"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a:xfrm>
            <a:off x="7179058" y="6464445"/>
            <a:ext cx="1158631" cy="197583"/>
          </a:xfrm>
        </p:spPr>
        <p:txBody>
          <a:bodyPr/>
          <a:lstStyle/>
          <a:p>
            <a:fld id="{CD5F02D9-F184-8448-A055-A0EEADA86E6A}" type="slidenum">
              <a:rPr lang="fr-FR" smtClean="0"/>
              <a:t>‹N°›</a:t>
            </a:fld>
            <a:endParaRPr lang="fr-FR"/>
          </a:p>
        </p:txBody>
      </p:sp>
      <p:sp>
        <p:nvSpPr>
          <p:cNvPr id="13" name="Espace réservé du contenu 2">
            <a:extLst>
              <a:ext uri="{FF2B5EF4-FFF2-40B4-BE49-F238E27FC236}">
                <a16:creationId xmlns:a16="http://schemas.microsoft.com/office/drawing/2014/main" id="{CC87F69B-1505-BC4B-AA98-AF68F72593A1}"/>
              </a:ext>
            </a:extLst>
          </p:cNvPr>
          <p:cNvSpPr>
            <a:spLocks noGrp="1"/>
          </p:cNvSpPr>
          <p:nvPr>
            <p:ph idx="14" hasCustomPrompt="1"/>
          </p:nvPr>
        </p:nvSpPr>
        <p:spPr>
          <a:xfrm>
            <a:off x="883026" y="1151431"/>
            <a:ext cx="7430984"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cxnSp>
        <p:nvCxnSpPr>
          <p:cNvPr id="14" name="Connecteur droit 13">
            <a:extLst>
              <a:ext uri="{FF2B5EF4-FFF2-40B4-BE49-F238E27FC236}">
                <a16:creationId xmlns:a16="http://schemas.microsoft.com/office/drawing/2014/main" id="{E3B7781A-4D08-D74A-BFD9-DF3FD37C99D8}"/>
              </a:ext>
            </a:extLst>
          </p:cNvPr>
          <p:cNvCxnSpPr>
            <a:cxnSpLocks/>
          </p:cNvCxnSpPr>
          <p:nvPr userDrawn="1"/>
        </p:nvCxnSpPr>
        <p:spPr>
          <a:xfrm>
            <a:off x="883025" y="979490"/>
            <a:ext cx="742014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13C2D39E-B608-3048-9876-05F62988B5C1}"/>
              </a:ext>
            </a:extLst>
          </p:cNvPr>
          <p:cNvCxnSpPr>
            <a:cxnSpLocks/>
          </p:cNvCxnSpPr>
          <p:nvPr userDrawn="1"/>
        </p:nvCxnSpPr>
        <p:spPr>
          <a:xfrm>
            <a:off x="883025" y="6371622"/>
            <a:ext cx="7430985"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pour une image  9">
            <a:extLst>
              <a:ext uri="{FF2B5EF4-FFF2-40B4-BE49-F238E27FC236}">
                <a16:creationId xmlns:a16="http://schemas.microsoft.com/office/drawing/2014/main" id="{E934E54E-A2E0-AA45-8FE7-94DF45420840}"/>
              </a:ext>
            </a:extLst>
          </p:cNvPr>
          <p:cNvSpPr>
            <a:spLocks noGrp="1"/>
          </p:cNvSpPr>
          <p:nvPr>
            <p:ph type="pic" sz="quarter" idx="10" hasCustomPrompt="1"/>
          </p:nvPr>
        </p:nvSpPr>
        <p:spPr>
          <a:xfrm flipH="1">
            <a:off x="8843551"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2" name="Image 11">
            <a:extLst>
              <a:ext uri="{FF2B5EF4-FFF2-40B4-BE49-F238E27FC236}">
                <a16:creationId xmlns:a16="http://schemas.microsoft.com/office/drawing/2014/main" id="{79B8B7EC-9298-5C42-B75E-81C1A714379D}"/>
              </a:ext>
            </a:extLst>
          </p:cNvPr>
          <p:cNvPicPr>
            <a:picLocks noChangeAspect="1"/>
          </p:cNvPicPr>
          <p:nvPr userDrawn="1"/>
        </p:nvPicPr>
        <p:blipFill>
          <a:blip r:embed="rId2"/>
          <a:stretch>
            <a:fillRect/>
          </a:stretch>
        </p:blipFill>
        <p:spPr>
          <a:xfrm>
            <a:off x="7560088" y="0"/>
            <a:ext cx="777600" cy="777600"/>
          </a:xfrm>
          <a:prstGeom prst="rect">
            <a:avLst/>
          </a:prstGeom>
        </p:spPr>
      </p:pic>
    </p:spTree>
    <p:extLst>
      <p:ext uri="{BB962C8B-B14F-4D97-AF65-F5344CB8AC3E}">
        <p14:creationId xmlns:p14="http://schemas.microsoft.com/office/powerpoint/2010/main" val="139306890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éparateur">
    <p:spTree>
      <p:nvGrpSpPr>
        <p:cNvPr id="1" name=""/>
        <p:cNvGrpSpPr/>
        <p:nvPr/>
      </p:nvGrpSpPr>
      <p:grpSpPr>
        <a:xfrm>
          <a:off x="0" y="0"/>
          <a:ext cx="0" cy="0"/>
          <a:chOff x="0" y="0"/>
          <a:chExt cx="0" cy="0"/>
        </a:xfrm>
      </p:grpSpPr>
      <p:sp>
        <p:nvSpPr>
          <p:cNvPr id="53" name="Espace réservé pour une image  5">
            <a:extLst>
              <a:ext uri="{FF2B5EF4-FFF2-40B4-BE49-F238E27FC236}">
                <a16:creationId xmlns:a16="http://schemas.microsoft.com/office/drawing/2014/main" id="{1C487973-5457-8942-B707-BC9F42400249}"/>
              </a:ext>
            </a:extLst>
          </p:cNvPr>
          <p:cNvSpPr>
            <a:spLocks noGrp="1"/>
          </p:cNvSpPr>
          <p:nvPr>
            <p:ph type="pic" sz="quarter" idx="13" hasCustomPrompt="1"/>
          </p:nvPr>
        </p:nvSpPr>
        <p:spPr>
          <a:xfrm>
            <a:off x="0" y="0"/>
            <a:ext cx="12192000" cy="6858000"/>
          </a:xfrm>
          <a:solidFill>
            <a:schemeClr val="bg1">
              <a:lumMod val="85000"/>
            </a:schemeClr>
          </a:solidFill>
        </p:spPr>
        <p:txBody>
          <a:bodyPr lIns="6660000" anchor="ctr"/>
          <a:lstStyle>
            <a:lvl1pPr marL="0" indent="0" algn="ctr">
              <a:buFontTx/>
              <a:buNone/>
              <a:defRPr b="1">
                <a:solidFill>
                  <a:schemeClr val="bg1">
                    <a:lumMod val="95000"/>
                  </a:schemeClr>
                </a:solidFill>
              </a:defRPr>
            </a:lvl1pPr>
          </a:lstStyle>
          <a:p>
            <a:r>
              <a:rPr lang="fr-FR"/>
              <a:t>PHOTO. GLISSEZ ET DÉPOSEZ </a:t>
            </a:r>
            <a:br>
              <a:rPr lang="fr-FR"/>
            </a:br>
            <a:r>
              <a:rPr lang="fr-FR"/>
              <a:t>LE FICHIER ICI.</a:t>
            </a:r>
          </a:p>
        </p:txBody>
      </p:sp>
      <p:sp>
        <p:nvSpPr>
          <p:cNvPr id="12" name="Espace réservé pour une image  11">
            <a:extLst>
              <a:ext uri="{FF2B5EF4-FFF2-40B4-BE49-F238E27FC236}">
                <a16:creationId xmlns:a16="http://schemas.microsoft.com/office/drawing/2014/main" id="{818D4277-7FCB-2C4B-B669-C143C9613506}"/>
              </a:ext>
            </a:extLst>
          </p:cNvPr>
          <p:cNvSpPr>
            <a:spLocks noGrp="1"/>
          </p:cNvSpPr>
          <p:nvPr>
            <p:ph type="pic" sz="quarter" idx="14" hasCustomPrompt="1"/>
          </p:nvPr>
        </p:nvSpPr>
        <p:spPr>
          <a:xfrm>
            <a:off x="773317" y="769937"/>
            <a:ext cx="5657300" cy="5318125"/>
          </a:xfrm>
          <a:custGeom>
            <a:avLst/>
            <a:gdLst>
              <a:gd name="connsiteX0" fmla="*/ 1270800 w 5657300"/>
              <a:gd name="connsiteY0" fmla="*/ 0 h 5318125"/>
              <a:gd name="connsiteX1" fmla="*/ 5657300 w 5657300"/>
              <a:gd name="connsiteY1" fmla="*/ 0 h 5318125"/>
              <a:gd name="connsiteX2" fmla="*/ 5657300 w 5657300"/>
              <a:gd name="connsiteY2" fmla="*/ 4014691 h 5318125"/>
              <a:gd name="connsiteX3" fmla="*/ 4353866 w 5657300"/>
              <a:gd name="connsiteY3" fmla="*/ 5318125 h 5318125"/>
              <a:gd name="connsiteX4" fmla="*/ 0 w 5657300"/>
              <a:gd name="connsiteY4" fmla="*/ 5318125 h 5318125"/>
              <a:gd name="connsiteX5" fmla="*/ 0 w 5657300"/>
              <a:gd name="connsiteY5" fmla="*/ 1270800 h 5318125"/>
              <a:gd name="connsiteX6" fmla="*/ 1270800 w 5657300"/>
              <a:gd name="connsiteY6" fmla="*/ 1270800 h 531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57300" h="5318125">
                <a:moveTo>
                  <a:pt x="1270800" y="0"/>
                </a:moveTo>
                <a:lnTo>
                  <a:pt x="5657300" y="0"/>
                </a:lnTo>
                <a:lnTo>
                  <a:pt x="5657300" y="4014691"/>
                </a:lnTo>
                <a:lnTo>
                  <a:pt x="4353866" y="5318125"/>
                </a:lnTo>
                <a:lnTo>
                  <a:pt x="0" y="5318125"/>
                </a:lnTo>
                <a:lnTo>
                  <a:pt x="0" y="1270800"/>
                </a:lnTo>
                <a:lnTo>
                  <a:pt x="1270800" y="1270800"/>
                </a:lnTo>
                <a:close/>
              </a:path>
            </a:pathLst>
          </a:custGeom>
          <a:gradFill>
            <a:gsLst>
              <a:gs pos="10000">
                <a:srgbClr val="876689">
                  <a:alpha val="40000"/>
                </a:srgbClr>
              </a:gs>
              <a:gs pos="50000">
                <a:srgbClr val="876689">
                  <a:alpha val="94902"/>
                </a:srgbClr>
              </a:gs>
            </a:gsLst>
            <a:lin ang="5400000" scaled="1"/>
          </a:gradFill>
        </p:spPr>
        <p:txBody>
          <a:bodyPr wrap="square" bIns="2160000" anchor="ctr">
            <a:noAutofit/>
          </a:bodyPr>
          <a:lstStyle>
            <a:lvl1pPr marL="0" indent="0" algn="ctr">
              <a:lnSpc>
                <a:spcPct val="100000"/>
              </a:lnSpc>
              <a:spcAft>
                <a:spcPts val="600"/>
              </a:spcAft>
              <a:buFontTx/>
              <a:buNone/>
              <a:defRPr sz="1200" b="1">
                <a:solidFill>
                  <a:schemeClr val="bg1">
                    <a:alpha val="20000"/>
                  </a:schemeClr>
                </a:solidFill>
              </a:defRPr>
            </a:lvl1pPr>
          </a:lstStyle>
          <a:p>
            <a:r>
              <a:rPr lang="fr-FR"/>
              <a:t>FOND DE COULEUR. NE PAS TOUCHER. CE TEXTE DISPARAÎTERA LORS </a:t>
            </a:r>
            <a:br>
              <a:rPr lang="fr-FR"/>
            </a:br>
            <a:r>
              <a:rPr lang="fr-FR"/>
              <a:t>DE LA PRÉSENTATION ET L’IMPRESSION.</a:t>
            </a:r>
          </a:p>
        </p:txBody>
      </p:sp>
      <p:sp>
        <p:nvSpPr>
          <p:cNvPr id="55" name="Espace réservé pour une image  54">
            <a:extLst>
              <a:ext uri="{FF2B5EF4-FFF2-40B4-BE49-F238E27FC236}">
                <a16:creationId xmlns:a16="http://schemas.microsoft.com/office/drawing/2014/main" id="{669FB1C3-E271-C447-95BE-C896D3318B6D}"/>
              </a:ext>
            </a:extLst>
          </p:cNvPr>
          <p:cNvSpPr>
            <a:spLocks noGrp="1"/>
          </p:cNvSpPr>
          <p:nvPr>
            <p:ph type="pic" sz="quarter" idx="15" hasCustomPrompt="1"/>
          </p:nvPr>
        </p:nvSpPr>
        <p:spPr>
          <a:xfrm>
            <a:off x="773317" y="769937"/>
            <a:ext cx="1270800" cy="1270800"/>
          </a:xfrm>
          <a:blipFill>
            <a:blip r:embed="rId2"/>
            <a:stretch>
              <a:fillRect/>
            </a:stretch>
          </a:blipFill>
        </p:spPr>
        <p:txBody>
          <a:bodyPr anchor="ctr"/>
          <a:lstStyle>
            <a:lvl1pPr marL="0" indent="0" algn="ctr">
              <a:lnSpc>
                <a:spcPct val="100000"/>
              </a:lnSpc>
              <a:spcAft>
                <a:spcPts val="0"/>
              </a:spcAft>
              <a:buFontTx/>
              <a:buNone/>
              <a:defRPr/>
            </a:lvl1pPr>
          </a:lstStyle>
          <a:p>
            <a:r>
              <a:rPr lang="fr-FR"/>
              <a:t> </a:t>
            </a:r>
          </a:p>
        </p:txBody>
      </p:sp>
      <p:sp>
        <p:nvSpPr>
          <p:cNvPr id="2" name="Titre 1">
            <a:extLst>
              <a:ext uri="{FF2B5EF4-FFF2-40B4-BE49-F238E27FC236}">
                <a16:creationId xmlns:a16="http://schemas.microsoft.com/office/drawing/2014/main" id="{E861F513-FE88-A545-819C-3A53C745C854}"/>
              </a:ext>
            </a:extLst>
          </p:cNvPr>
          <p:cNvSpPr>
            <a:spLocks noGrp="1"/>
          </p:cNvSpPr>
          <p:nvPr>
            <p:ph type="title"/>
          </p:nvPr>
        </p:nvSpPr>
        <p:spPr>
          <a:xfrm>
            <a:off x="1109798" y="3563807"/>
            <a:ext cx="4913315" cy="944343"/>
          </a:xfrm>
        </p:spPr>
        <p:txBody>
          <a:bodyPr anchor="b"/>
          <a:lstStyle>
            <a:lvl1pPr>
              <a:defRPr>
                <a:solidFill>
                  <a:schemeClr val="bg1"/>
                </a:solidFill>
              </a:defRPr>
            </a:lvl1pPr>
          </a:lstStyle>
          <a:p>
            <a:r>
              <a:rPr lang="fr-CA"/>
              <a:t>Modifier le style du titre</a:t>
            </a:r>
            <a:endParaRPr lang="fr-FR"/>
          </a:p>
        </p:txBody>
      </p:sp>
      <p:sp>
        <p:nvSpPr>
          <p:cNvPr id="15" name="Espace réservé du texte 14">
            <a:extLst>
              <a:ext uri="{FF2B5EF4-FFF2-40B4-BE49-F238E27FC236}">
                <a16:creationId xmlns:a16="http://schemas.microsoft.com/office/drawing/2014/main" id="{95EB8786-5B1D-FE4F-8A35-5CE485FA787E}"/>
              </a:ext>
            </a:extLst>
          </p:cNvPr>
          <p:cNvSpPr>
            <a:spLocks noGrp="1"/>
          </p:cNvSpPr>
          <p:nvPr>
            <p:ph type="body" sz="quarter" idx="12"/>
          </p:nvPr>
        </p:nvSpPr>
        <p:spPr>
          <a:xfrm>
            <a:off x="1109798" y="4648822"/>
            <a:ext cx="4913314" cy="1198562"/>
          </a:xfrm>
          <a:custGeom>
            <a:avLst/>
            <a:gdLst>
              <a:gd name="connsiteX0" fmla="*/ 0 w 4754289"/>
              <a:gd name="connsiteY0" fmla="*/ 0 h 1198562"/>
              <a:gd name="connsiteX1" fmla="*/ 4754289 w 4754289"/>
              <a:gd name="connsiteY1" fmla="*/ 0 h 1198562"/>
              <a:gd name="connsiteX2" fmla="*/ 4754289 w 4754289"/>
              <a:gd name="connsiteY2" fmla="*/ 1198562 h 1198562"/>
              <a:gd name="connsiteX3" fmla="*/ 0 w 4754289"/>
              <a:gd name="connsiteY3" fmla="*/ 1198562 h 1198562"/>
              <a:gd name="connsiteX4" fmla="*/ 0 w 4754289"/>
              <a:gd name="connsiteY4" fmla="*/ 0 h 1198562"/>
              <a:gd name="connsiteX0" fmla="*/ 0 w 4754289"/>
              <a:gd name="connsiteY0" fmla="*/ 0 h 1198562"/>
              <a:gd name="connsiteX1" fmla="*/ 4754289 w 4754289"/>
              <a:gd name="connsiteY1" fmla="*/ 0 h 1198562"/>
              <a:gd name="connsiteX2" fmla="*/ 4177820 w 4754289"/>
              <a:gd name="connsiteY2" fmla="*/ 1198562 h 1198562"/>
              <a:gd name="connsiteX3" fmla="*/ 0 w 4754289"/>
              <a:gd name="connsiteY3" fmla="*/ 1198562 h 1198562"/>
              <a:gd name="connsiteX4" fmla="*/ 0 w 4754289"/>
              <a:gd name="connsiteY4" fmla="*/ 0 h 1198562"/>
              <a:gd name="connsiteX0" fmla="*/ 0 w 5181671"/>
              <a:gd name="connsiteY0" fmla="*/ 0 h 1198562"/>
              <a:gd name="connsiteX1" fmla="*/ 5181671 w 5181671"/>
              <a:gd name="connsiteY1" fmla="*/ 0 h 1198562"/>
              <a:gd name="connsiteX2" fmla="*/ 4177820 w 5181671"/>
              <a:gd name="connsiteY2" fmla="*/ 1198562 h 1198562"/>
              <a:gd name="connsiteX3" fmla="*/ 0 w 5181671"/>
              <a:gd name="connsiteY3" fmla="*/ 1198562 h 1198562"/>
              <a:gd name="connsiteX4" fmla="*/ 0 w 5181671"/>
              <a:gd name="connsiteY4" fmla="*/ 0 h 1198562"/>
              <a:gd name="connsiteX0" fmla="*/ 0 w 5181671"/>
              <a:gd name="connsiteY0" fmla="*/ 0 h 1198562"/>
              <a:gd name="connsiteX1" fmla="*/ 5181671 w 5181671"/>
              <a:gd name="connsiteY1" fmla="*/ 0 h 1198562"/>
              <a:gd name="connsiteX2" fmla="*/ 3949220 w 5181671"/>
              <a:gd name="connsiteY2" fmla="*/ 1198562 h 1198562"/>
              <a:gd name="connsiteX3" fmla="*/ 0 w 5181671"/>
              <a:gd name="connsiteY3" fmla="*/ 1198562 h 1198562"/>
              <a:gd name="connsiteX4" fmla="*/ 0 w 5181671"/>
              <a:gd name="connsiteY4" fmla="*/ 0 h 1198562"/>
              <a:gd name="connsiteX0" fmla="*/ 0 w 4913314"/>
              <a:gd name="connsiteY0" fmla="*/ 0 h 1198562"/>
              <a:gd name="connsiteX1" fmla="*/ 4913314 w 4913314"/>
              <a:gd name="connsiteY1" fmla="*/ 0 h 1198562"/>
              <a:gd name="connsiteX2" fmla="*/ 3949220 w 4913314"/>
              <a:gd name="connsiteY2" fmla="*/ 1198562 h 1198562"/>
              <a:gd name="connsiteX3" fmla="*/ 0 w 4913314"/>
              <a:gd name="connsiteY3" fmla="*/ 1198562 h 1198562"/>
              <a:gd name="connsiteX4" fmla="*/ 0 w 4913314"/>
              <a:gd name="connsiteY4" fmla="*/ 0 h 1198562"/>
              <a:gd name="connsiteX0" fmla="*/ 0 w 4913314"/>
              <a:gd name="connsiteY0" fmla="*/ 0 h 1198562"/>
              <a:gd name="connsiteX1" fmla="*/ 4913314 w 4913314"/>
              <a:gd name="connsiteY1" fmla="*/ 0 h 1198562"/>
              <a:gd name="connsiteX2" fmla="*/ 3839889 w 4913314"/>
              <a:gd name="connsiteY2" fmla="*/ 1198562 h 1198562"/>
              <a:gd name="connsiteX3" fmla="*/ 0 w 4913314"/>
              <a:gd name="connsiteY3" fmla="*/ 1198562 h 1198562"/>
              <a:gd name="connsiteX4" fmla="*/ 0 w 4913314"/>
              <a:gd name="connsiteY4" fmla="*/ 0 h 1198562"/>
              <a:gd name="connsiteX0" fmla="*/ 0 w 4913314"/>
              <a:gd name="connsiteY0" fmla="*/ 0 h 1198562"/>
              <a:gd name="connsiteX1" fmla="*/ 4913314 w 4913314"/>
              <a:gd name="connsiteY1" fmla="*/ 0 h 1198562"/>
              <a:gd name="connsiteX2" fmla="*/ 3780254 w 4913314"/>
              <a:gd name="connsiteY2" fmla="*/ 1198562 h 1198562"/>
              <a:gd name="connsiteX3" fmla="*/ 0 w 4913314"/>
              <a:gd name="connsiteY3" fmla="*/ 1198562 h 1198562"/>
              <a:gd name="connsiteX4" fmla="*/ 0 w 4913314"/>
              <a:gd name="connsiteY4" fmla="*/ 0 h 11985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13314" h="1198562">
                <a:moveTo>
                  <a:pt x="0" y="0"/>
                </a:moveTo>
                <a:lnTo>
                  <a:pt x="4913314" y="0"/>
                </a:lnTo>
                <a:lnTo>
                  <a:pt x="3780254" y="1198562"/>
                </a:lnTo>
                <a:lnTo>
                  <a:pt x="0" y="1198562"/>
                </a:lnTo>
                <a:lnTo>
                  <a:pt x="0" y="0"/>
                </a:lnTo>
                <a:close/>
              </a:path>
            </a:pathLst>
          </a:custGeom>
        </p:spPr>
        <p:txBody>
          <a:bodyPr/>
          <a:lstStyle>
            <a:lvl1pPr marL="0" indent="0">
              <a:buFontTx/>
              <a:buNone/>
              <a:defRPr>
                <a:solidFill>
                  <a:schemeClr val="bg1"/>
                </a:solidFill>
              </a:defRPr>
            </a:lvl1pPr>
            <a:lvl2pPr marL="851400" indent="0">
              <a:buFontTx/>
              <a:buNone/>
              <a:defRPr>
                <a:solidFill>
                  <a:schemeClr val="bg1"/>
                </a:solidFill>
              </a:defRPr>
            </a:lvl2pPr>
            <a:lvl3pPr marL="1211400" indent="0">
              <a:buFontTx/>
              <a:buNone/>
              <a:defRPr>
                <a:solidFill>
                  <a:schemeClr val="bg1"/>
                </a:solidFill>
              </a:defRPr>
            </a:lvl3pPr>
            <a:lvl4pPr marL="1571400" indent="0">
              <a:buFontTx/>
              <a:buNone/>
              <a:defRPr>
                <a:solidFill>
                  <a:schemeClr val="bg1"/>
                </a:solidFill>
              </a:defRPr>
            </a:lvl4pPr>
            <a:lvl5pPr marL="1931400" indent="0">
              <a:buFontTx/>
              <a:buNone/>
              <a:defRPr>
                <a:solidFill>
                  <a:schemeClr val="bg1"/>
                </a:solidFill>
              </a:defRPr>
            </a:lvl5pPr>
          </a:lstStyle>
          <a:p>
            <a:pPr lvl="0"/>
            <a:r>
              <a:rPr lang="fr-CA"/>
              <a:t>Cliquez pour modifier les styles du texte du masque</a:t>
            </a:r>
            <a:endParaRPr lang="fr-FR"/>
          </a:p>
        </p:txBody>
      </p:sp>
    </p:spTree>
    <p:extLst>
      <p:ext uri="{BB962C8B-B14F-4D97-AF65-F5344CB8AC3E}">
        <p14:creationId xmlns:p14="http://schemas.microsoft.com/office/powerpoint/2010/main" val="74087183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re, sous-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883025" y="1665513"/>
            <a:ext cx="10410831"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29B46B9C-C4C7-5A4E-A167-58C0BA2F2518}"/>
              </a:ext>
            </a:extLst>
          </p:cNvPr>
          <p:cNvSpPr>
            <a:spLocks noGrp="1"/>
          </p:cNvSpPr>
          <p:nvPr>
            <p:ph type="body" sz="quarter" idx="13" hasCustomPrompt="1"/>
          </p:nvPr>
        </p:nvSpPr>
        <p:spPr>
          <a:xfrm>
            <a:off x="883025" y="1256166"/>
            <a:ext cx="10410831"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pic>
        <p:nvPicPr>
          <p:cNvPr id="11" name="Image 10">
            <a:extLst>
              <a:ext uri="{FF2B5EF4-FFF2-40B4-BE49-F238E27FC236}">
                <a16:creationId xmlns:a16="http://schemas.microsoft.com/office/drawing/2014/main" id="{E9FEDBCF-3D34-D44E-8133-0B39413CBC05}"/>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29808565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883025" y="1151431"/>
            <a:ext cx="10410831"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10" name="Image 9">
            <a:extLst>
              <a:ext uri="{FF2B5EF4-FFF2-40B4-BE49-F238E27FC236}">
                <a16:creationId xmlns:a16="http://schemas.microsoft.com/office/drawing/2014/main" id="{413E5FFE-8982-5447-A38C-95D99105C58A}"/>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153625093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re, sous-titre et 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15190-F38C-CD41-873D-A9C4116B60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204EF9-E578-044C-ACD1-AD1002436D7F}"/>
              </a:ext>
            </a:extLst>
          </p:cNvPr>
          <p:cNvSpPr>
            <a:spLocks noGrp="1"/>
          </p:cNvSpPr>
          <p:nvPr>
            <p:ph sz="half" idx="1" hasCustomPrompt="1"/>
          </p:nvPr>
        </p:nvSpPr>
        <p:spPr>
          <a:xfrm>
            <a:off x="883024" y="1665511"/>
            <a:ext cx="5136775" cy="4467490"/>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597923-E80C-5E4D-9192-EB064062084E}"/>
              </a:ext>
            </a:extLst>
          </p:cNvPr>
          <p:cNvSpPr>
            <a:spLocks noGrp="1"/>
          </p:cNvSpPr>
          <p:nvPr>
            <p:ph sz="half" idx="2" hasCustomPrompt="1"/>
          </p:nvPr>
        </p:nvSpPr>
        <p:spPr>
          <a:xfrm>
            <a:off x="6172200" y="1665509"/>
            <a:ext cx="5181600" cy="446749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a:extLst>
              <a:ext uri="{FF2B5EF4-FFF2-40B4-BE49-F238E27FC236}">
                <a16:creationId xmlns:a16="http://schemas.microsoft.com/office/drawing/2014/main" id="{22976E2D-8446-A546-B7ED-A9F501CEC5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3EC40C-77D0-4E4C-85DD-902732984B27}"/>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8" name="Connecteur droit 7">
            <a:extLst>
              <a:ext uri="{FF2B5EF4-FFF2-40B4-BE49-F238E27FC236}">
                <a16:creationId xmlns:a16="http://schemas.microsoft.com/office/drawing/2014/main" id="{DBBAA550-E5AA-6649-BD2C-40497C31B08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Connecteur droit 8">
            <a:extLst>
              <a:ext uri="{FF2B5EF4-FFF2-40B4-BE49-F238E27FC236}">
                <a16:creationId xmlns:a16="http://schemas.microsoft.com/office/drawing/2014/main" id="{5B42BE6A-8E8F-354F-BE2E-CBA6DFE97373}"/>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9">
            <a:extLst>
              <a:ext uri="{FF2B5EF4-FFF2-40B4-BE49-F238E27FC236}">
                <a16:creationId xmlns:a16="http://schemas.microsoft.com/office/drawing/2014/main" id="{6E65E47E-CDA9-C64E-BA3E-4FA16FADD7E1}"/>
              </a:ext>
            </a:extLst>
          </p:cNvPr>
          <p:cNvSpPr>
            <a:spLocks noGrp="1"/>
          </p:cNvSpPr>
          <p:nvPr>
            <p:ph type="body" sz="quarter" idx="14" hasCustomPrompt="1"/>
          </p:nvPr>
        </p:nvSpPr>
        <p:spPr>
          <a:xfrm>
            <a:off x="883024" y="1256166"/>
            <a:ext cx="10410832"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pic>
        <p:nvPicPr>
          <p:cNvPr id="12" name="Image 11">
            <a:extLst>
              <a:ext uri="{FF2B5EF4-FFF2-40B4-BE49-F238E27FC236}">
                <a16:creationId xmlns:a16="http://schemas.microsoft.com/office/drawing/2014/main" id="{85AE9584-E253-1B4F-8225-6BAAC3BE304E}"/>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266208982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15190-F38C-CD41-873D-A9C4116B60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204EF9-E578-044C-ACD1-AD1002436D7F}"/>
              </a:ext>
            </a:extLst>
          </p:cNvPr>
          <p:cNvSpPr>
            <a:spLocks noGrp="1"/>
          </p:cNvSpPr>
          <p:nvPr>
            <p:ph sz="half" idx="1" hasCustomPrompt="1"/>
          </p:nvPr>
        </p:nvSpPr>
        <p:spPr>
          <a:xfrm>
            <a:off x="883024" y="1151430"/>
            <a:ext cx="5136775" cy="498157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597923-E80C-5E4D-9192-EB064062084E}"/>
              </a:ext>
            </a:extLst>
          </p:cNvPr>
          <p:cNvSpPr>
            <a:spLocks noGrp="1"/>
          </p:cNvSpPr>
          <p:nvPr>
            <p:ph sz="half" idx="2" hasCustomPrompt="1"/>
          </p:nvPr>
        </p:nvSpPr>
        <p:spPr>
          <a:xfrm>
            <a:off x="6172200" y="1151430"/>
            <a:ext cx="5181600" cy="4981571"/>
          </a:xfrm>
        </p:spPr>
        <p:txBody>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a:extLst>
              <a:ext uri="{FF2B5EF4-FFF2-40B4-BE49-F238E27FC236}">
                <a16:creationId xmlns:a16="http://schemas.microsoft.com/office/drawing/2014/main" id="{22976E2D-8446-A546-B7ED-A9F501CEC5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3EC40C-77D0-4E4C-85DD-902732984B27}"/>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8" name="Connecteur droit 7">
            <a:extLst>
              <a:ext uri="{FF2B5EF4-FFF2-40B4-BE49-F238E27FC236}">
                <a16:creationId xmlns:a16="http://schemas.microsoft.com/office/drawing/2014/main" id="{DBBAA550-E5AA-6649-BD2C-40497C31B08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Connecteur droit 8">
            <a:extLst>
              <a:ext uri="{FF2B5EF4-FFF2-40B4-BE49-F238E27FC236}">
                <a16:creationId xmlns:a16="http://schemas.microsoft.com/office/drawing/2014/main" id="{5B42BE6A-8E8F-354F-BE2E-CBA6DFE97373}"/>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11" name="Image 10">
            <a:extLst>
              <a:ext uri="{FF2B5EF4-FFF2-40B4-BE49-F238E27FC236}">
                <a16:creationId xmlns:a16="http://schemas.microsoft.com/office/drawing/2014/main" id="{77CEB8BB-F6C9-F34B-A375-7989F2046204}"/>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268203497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70FBC1-F178-1A46-B29B-BF8015281B6E}"/>
              </a:ext>
            </a:extLst>
          </p:cNvPr>
          <p:cNvSpPr>
            <a:spLocks noGrp="1"/>
          </p:cNvSpPr>
          <p:nvPr>
            <p:ph type="title"/>
          </p:nvPr>
        </p:nvSpPr>
        <p:spPr/>
        <p:txBody>
          <a:bodyPr/>
          <a:lstStyle/>
          <a:p>
            <a:r>
              <a:rPr lang="fr-FR"/>
              <a:t>Modifiez le style du titre</a:t>
            </a:r>
          </a:p>
        </p:txBody>
      </p:sp>
      <p:sp>
        <p:nvSpPr>
          <p:cNvPr id="4" name="Espace réservé du pied de page 3">
            <a:extLst>
              <a:ext uri="{FF2B5EF4-FFF2-40B4-BE49-F238E27FC236}">
                <a16:creationId xmlns:a16="http://schemas.microsoft.com/office/drawing/2014/main" id="{67F6539C-97B2-5E4C-A2FC-042D6C714AF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59ABE4E-B845-D845-8D3D-004BB0A0868B}"/>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6" name="Connecteur droit 5">
            <a:extLst>
              <a:ext uri="{FF2B5EF4-FFF2-40B4-BE49-F238E27FC236}">
                <a16:creationId xmlns:a16="http://schemas.microsoft.com/office/drawing/2014/main" id="{7802C129-62EC-1B43-8905-CD20F0D345DE}"/>
              </a:ext>
            </a:extLst>
          </p:cNvPr>
          <p:cNvCxnSpPr>
            <a:cxnSpLocks/>
          </p:cNvCxnSpPr>
          <p:nvPr userDrawn="1"/>
        </p:nvCxnSpPr>
        <p:spPr>
          <a:xfrm>
            <a:off x="883025" y="979490"/>
            <a:ext cx="10410831"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B53258C4-1B5E-314F-842E-EF9DB2B3C192}"/>
              </a:ext>
            </a:extLst>
          </p:cNvPr>
          <p:cNvCxnSpPr>
            <a:cxnSpLocks/>
          </p:cNvCxnSpPr>
          <p:nvPr userDrawn="1"/>
        </p:nvCxnSpPr>
        <p:spPr>
          <a:xfrm>
            <a:off x="883025" y="6371622"/>
            <a:ext cx="10410831"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pic>
        <p:nvPicPr>
          <p:cNvPr id="9" name="Image 8">
            <a:extLst>
              <a:ext uri="{FF2B5EF4-FFF2-40B4-BE49-F238E27FC236}">
                <a16:creationId xmlns:a16="http://schemas.microsoft.com/office/drawing/2014/main" id="{12ED1EF7-1712-4349-AD6B-959FBB4BE855}"/>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119706892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hoto, titre, sous-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3862873" y="395053"/>
            <a:ext cx="6550529" cy="517759"/>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3862872" y="1665513"/>
            <a:ext cx="7430984"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3862872"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3862873" y="979490"/>
            <a:ext cx="743098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3862872" y="6371622"/>
            <a:ext cx="7430984"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29B46B9C-C4C7-5A4E-A167-58C0BA2F2518}"/>
              </a:ext>
            </a:extLst>
          </p:cNvPr>
          <p:cNvSpPr>
            <a:spLocks noGrp="1"/>
          </p:cNvSpPr>
          <p:nvPr>
            <p:ph type="body" sz="quarter" idx="13" hasCustomPrompt="1"/>
          </p:nvPr>
        </p:nvSpPr>
        <p:spPr>
          <a:xfrm>
            <a:off x="3862872" y="1256167"/>
            <a:ext cx="7430983"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
        <p:nvSpPr>
          <p:cNvPr id="11" name="Espace réservé pour une image  10">
            <a:extLst>
              <a:ext uri="{FF2B5EF4-FFF2-40B4-BE49-F238E27FC236}">
                <a16:creationId xmlns:a16="http://schemas.microsoft.com/office/drawing/2014/main" id="{50CFBD91-AD15-0543-8FD2-3C6CCBB7A483}"/>
              </a:ext>
            </a:extLst>
          </p:cNvPr>
          <p:cNvSpPr>
            <a:spLocks noGrp="1"/>
          </p:cNvSpPr>
          <p:nvPr>
            <p:ph type="pic" sz="quarter" idx="10" hasCustomPrompt="1"/>
          </p:nvPr>
        </p:nvSpPr>
        <p:spPr>
          <a:xfrm>
            <a:off x="0"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3" name="Image 12">
            <a:extLst>
              <a:ext uri="{FF2B5EF4-FFF2-40B4-BE49-F238E27FC236}">
                <a16:creationId xmlns:a16="http://schemas.microsoft.com/office/drawing/2014/main" id="{618C735F-661B-BD4C-93F0-A4C67C2DF50E}"/>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407683253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Photo, 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3862873" y="395053"/>
            <a:ext cx="6529014" cy="517759"/>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48EDEFA5-2268-B64E-8085-0E398EA440F5}"/>
              </a:ext>
            </a:extLst>
          </p:cNvPr>
          <p:cNvSpPr>
            <a:spLocks noGrp="1"/>
          </p:cNvSpPr>
          <p:nvPr>
            <p:ph idx="1" hasCustomPrompt="1"/>
          </p:nvPr>
        </p:nvSpPr>
        <p:spPr>
          <a:xfrm>
            <a:off x="3862872" y="1151431"/>
            <a:ext cx="7430984"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3862872"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p:txBody>
          <a:bodyPr/>
          <a:lstStyle/>
          <a:p>
            <a:fld id="{CD5F02D9-F184-8448-A055-A0EEADA86E6A}" type="slidenum">
              <a:rPr lang="fr-FR" smtClean="0"/>
              <a:t>‹N°›</a:t>
            </a:fld>
            <a:endParaRPr lang="fr-FR"/>
          </a:p>
        </p:txBody>
      </p:sp>
      <p:cxnSp>
        <p:nvCxnSpPr>
          <p:cNvPr id="7" name="Connecteur droit 6">
            <a:extLst>
              <a:ext uri="{FF2B5EF4-FFF2-40B4-BE49-F238E27FC236}">
                <a16:creationId xmlns:a16="http://schemas.microsoft.com/office/drawing/2014/main" id="{8E8CE966-BD71-FF4A-A0AC-600442A9B8A0}"/>
              </a:ext>
            </a:extLst>
          </p:cNvPr>
          <p:cNvCxnSpPr>
            <a:cxnSpLocks/>
          </p:cNvCxnSpPr>
          <p:nvPr userDrawn="1"/>
        </p:nvCxnSpPr>
        <p:spPr>
          <a:xfrm>
            <a:off x="3862873" y="979490"/>
            <a:ext cx="743098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 name="Connecteur droit 7">
            <a:extLst>
              <a:ext uri="{FF2B5EF4-FFF2-40B4-BE49-F238E27FC236}">
                <a16:creationId xmlns:a16="http://schemas.microsoft.com/office/drawing/2014/main" id="{3DD96E1A-63D9-8942-871D-B9D99295A6C5}"/>
              </a:ext>
            </a:extLst>
          </p:cNvPr>
          <p:cNvCxnSpPr>
            <a:cxnSpLocks/>
          </p:cNvCxnSpPr>
          <p:nvPr userDrawn="1"/>
        </p:nvCxnSpPr>
        <p:spPr>
          <a:xfrm>
            <a:off x="3862872" y="6371622"/>
            <a:ext cx="7430984"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Espace réservé pour une image  8">
            <a:extLst>
              <a:ext uri="{FF2B5EF4-FFF2-40B4-BE49-F238E27FC236}">
                <a16:creationId xmlns:a16="http://schemas.microsoft.com/office/drawing/2014/main" id="{D09CF8FF-6433-4A40-A587-3CE33A1E05DB}"/>
              </a:ext>
            </a:extLst>
          </p:cNvPr>
          <p:cNvSpPr>
            <a:spLocks noGrp="1"/>
          </p:cNvSpPr>
          <p:nvPr>
            <p:ph type="pic" sz="quarter" idx="10" hasCustomPrompt="1"/>
          </p:nvPr>
        </p:nvSpPr>
        <p:spPr>
          <a:xfrm>
            <a:off x="0"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1" name="Image 10">
            <a:extLst>
              <a:ext uri="{FF2B5EF4-FFF2-40B4-BE49-F238E27FC236}">
                <a16:creationId xmlns:a16="http://schemas.microsoft.com/office/drawing/2014/main" id="{48AACEF4-D42B-E64A-A406-0928CCDF3187}"/>
              </a:ext>
            </a:extLst>
          </p:cNvPr>
          <p:cNvPicPr>
            <a:picLocks noChangeAspect="1"/>
          </p:cNvPicPr>
          <p:nvPr userDrawn="1"/>
        </p:nvPicPr>
        <p:blipFill>
          <a:blip r:embed="rId2"/>
          <a:stretch>
            <a:fillRect/>
          </a:stretch>
        </p:blipFill>
        <p:spPr>
          <a:xfrm>
            <a:off x="10534975" y="0"/>
            <a:ext cx="777600" cy="777600"/>
          </a:xfrm>
          <a:prstGeom prst="rect">
            <a:avLst/>
          </a:prstGeom>
        </p:spPr>
      </p:pic>
    </p:spTree>
    <p:extLst>
      <p:ext uri="{BB962C8B-B14F-4D97-AF65-F5344CB8AC3E}">
        <p14:creationId xmlns:p14="http://schemas.microsoft.com/office/powerpoint/2010/main" val="398052847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re, sous-titre, contenu et photo">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882000" y="395053"/>
            <a:ext cx="6665543" cy="517759"/>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898144"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a:xfrm>
            <a:off x="7179058" y="6464445"/>
            <a:ext cx="1158631" cy="197583"/>
          </a:xfrm>
        </p:spPr>
        <p:txBody>
          <a:bodyPr/>
          <a:lstStyle/>
          <a:p>
            <a:fld id="{CD5F02D9-F184-8448-A055-A0EEADA86E6A}" type="slidenum">
              <a:rPr lang="fr-FR" smtClean="0"/>
              <a:t>‹N°›</a:t>
            </a:fld>
            <a:endParaRPr lang="fr-FR"/>
          </a:p>
        </p:txBody>
      </p:sp>
      <p:sp>
        <p:nvSpPr>
          <p:cNvPr id="13" name="Espace réservé du contenu 2">
            <a:extLst>
              <a:ext uri="{FF2B5EF4-FFF2-40B4-BE49-F238E27FC236}">
                <a16:creationId xmlns:a16="http://schemas.microsoft.com/office/drawing/2014/main" id="{CC87F69B-1505-BC4B-AA98-AF68F72593A1}"/>
              </a:ext>
            </a:extLst>
          </p:cNvPr>
          <p:cNvSpPr>
            <a:spLocks noGrp="1"/>
          </p:cNvSpPr>
          <p:nvPr>
            <p:ph idx="14" hasCustomPrompt="1"/>
          </p:nvPr>
        </p:nvSpPr>
        <p:spPr>
          <a:xfrm>
            <a:off x="883026" y="1665513"/>
            <a:ext cx="7430984" cy="4467489"/>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cxnSp>
        <p:nvCxnSpPr>
          <p:cNvPr id="14" name="Connecteur droit 13">
            <a:extLst>
              <a:ext uri="{FF2B5EF4-FFF2-40B4-BE49-F238E27FC236}">
                <a16:creationId xmlns:a16="http://schemas.microsoft.com/office/drawing/2014/main" id="{E3B7781A-4D08-D74A-BFD9-DF3FD37C99D8}"/>
              </a:ext>
            </a:extLst>
          </p:cNvPr>
          <p:cNvCxnSpPr>
            <a:cxnSpLocks/>
          </p:cNvCxnSpPr>
          <p:nvPr userDrawn="1"/>
        </p:nvCxnSpPr>
        <p:spPr>
          <a:xfrm>
            <a:off x="883025" y="979490"/>
            <a:ext cx="742014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13C2D39E-B608-3048-9876-05F62988B5C1}"/>
              </a:ext>
            </a:extLst>
          </p:cNvPr>
          <p:cNvCxnSpPr>
            <a:cxnSpLocks/>
          </p:cNvCxnSpPr>
          <p:nvPr userDrawn="1"/>
        </p:nvCxnSpPr>
        <p:spPr>
          <a:xfrm>
            <a:off x="883025" y="6371622"/>
            <a:ext cx="7430985"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6" name="Espace réservé du texte 9">
            <a:extLst>
              <a:ext uri="{FF2B5EF4-FFF2-40B4-BE49-F238E27FC236}">
                <a16:creationId xmlns:a16="http://schemas.microsoft.com/office/drawing/2014/main" id="{4F4964BA-A8E1-CD4F-B486-A1B9657B4FC6}"/>
              </a:ext>
            </a:extLst>
          </p:cNvPr>
          <p:cNvSpPr>
            <a:spLocks noGrp="1"/>
          </p:cNvSpPr>
          <p:nvPr>
            <p:ph type="body" sz="quarter" idx="15" hasCustomPrompt="1"/>
          </p:nvPr>
        </p:nvSpPr>
        <p:spPr>
          <a:xfrm>
            <a:off x="883025" y="1256166"/>
            <a:ext cx="7430985" cy="342666"/>
          </a:xfrm>
        </p:spPr>
        <p:txBody>
          <a:bodyPr>
            <a:noAutofit/>
          </a:bodyPr>
          <a:lstStyle>
            <a:lvl1pPr marL="0" indent="0">
              <a:spcAft>
                <a:spcPts val="400"/>
              </a:spcAft>
              <a:buFontTx/>
              <a:buNone/>
              <a:defRPr sz="2400" b="1">
                <a:solidFill>
                  <a:schemeClr val="accent6"/>
                </a:solidFill>
              </a:defRPr>
            </a:lvl1pPr>
          </a:lstStyle>
          <a:p>
            <a:pPr lvl="0"/>
            <a:r>
              <a:rPr lang="fr-CA"/>
              <a:t>Sous-titre</a:t>
            </a:r>
            <a:endParaRPr lang="fr-FR"/>
          </a:p>
        </p:txBody>
      </p:sp>
      <p:sp>
        <p:nvSpPr>
          <p:cNvPr id="10" name="Espace réservé pour une image  9">
            <a:extLst>
              <a:ext uri="{FF2B5EF4-FFF2-40B4-BE49-F238E27FC236}">
                <a16:creationId xmlns:a16="http://schemas.microsoft.com/office/drawing/2014/main" id="{2E65E442-9A68-7A4F-8D91-972E42530274}"/>
              </a:ext>
            </a:extLst>
          </p:cNvPr>
          <p:cNvSpPr>
            <a:spLocks noGrp="1"/>
          </p:cNvSpPr>
          <p:nvPr>
            <p:ph type="pic" sz="quarter" idx="10" hasCustomPrompt="1"/>
          </p:nvPr>
        </p:nvSpPr>
        <p:spPr>
          <a:xfrm flipH="1">
            <a:off x="8843551"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2" name="Image 11">
            <a:extLst>
              <a:ext uri="{FF2B5EF4-FFF2-40B4-BE49-F238E27FC236}">
                <a16:creationId xmlns:a16="http://schemas.microsoft.com/office/drawing/2014/main" id="{3559497C-61F9-7B41-BBCF-97A9671EC458}"/>
              </a:ext>
            </a:extLst>
          </p:cNvPr>
          <p:cNvPicPr>
            <a:picLocks noChangeAspect="1"/>
          </p:cNvPicPr>
          <p:nvPr userDrawn="1"/>
        </p:nvPicPr>
        <p:blipFill>
          <a:blip r:embed="rId2"/>
          <a:stretch>
            <a:fillRect/>
          </a:stretch>
        </p:blipFill>
        <p:spPr>
          <a:xfrm>
            <a:off x="7560088" y="0"/>
            <a:ext cx="777600" cy="777600"/>
          </a:xfrm>
          <a:prstGeom prst="rect">
            <a:avLst/>
          </a:prstGeom>
        </p:spPr>
      </p:pic>
    </p:spTree>
    <p:extLst>
      <p:ext uri="{BB962C8B-B14F-4D97-AF65-F5344CB8AC3E}">
        <p14:creationId xmlns:p14="http://schemas.microsoft.com/office/powerpoint/2010/main" val="387548470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re, contenu et photo">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DBC82-19F3-6748-BD45-2E131E5472F6}"/>
              </a:ext>
            </a:extLst>
          </p:cNvPr>
          <p:cNvSpPr>
            <a:spLocks noGrp="1"/>
          </p:cNvSpPr>
          <p:nvPr>
            <p:ph type="title"/>
          </p:nvPr>
        </p:nvSpPr>
        <p:spPr>
          <a:xfrm>
            <a:off x="882000" y="396000"/>
            <a:ext cx="6665544" cy="517759"/>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7DD34AE5-24A1-C741-912B-84FD1DB5493F}"/>
              </a:ext>
            </a:extLst>
          </p:cNvPr>
          <p:cNvSpPr>
            <a:spLocks noGrp="1"/>
          </p:cNvSpPr>
          <p:nvPr>
            <p:ph type="ftr" sz="quarter" idx="11"/>
          </p:nvPr>
        </p:nvSpPr>
        <p:spPr>
          <a:xfrm>
            <a:off x="898144" y="6460903"/>
            <a:ext cx="4114800" cy="197583"/>
          </a:xfrm>
        </p:spPr>
        <p:txBody>
          <a:bodyPr/>
          <a:lstStyle/>
          <a:p>
            <a:endParaRPr lang="fr-FR"/>
          </a:p>
        </p:txBody>
      </p:sp>
      <p:sp>
        <p:nvSpPr>
          <p:cNvPr id="6" name="Espace réservé du numéro de diapositive 5">
            <a:extLst>
              <a:ext uri="{FF2B5EF4-FFF2-40B4-BE49-F238E27FC236}">
                <a16:creationId xmlns:a16="http://schemas.microsoft.com/office/drawing/2014/main" id="{A89494A3-4CDC-D64D-9B00-BFDB177EC2F6}"/>
              </a:ext>
            </a:extLst>
          </p:cNvPr>
          <p:cNvSpPr>
            <a:spLocks noGrp="1"/>
          </p:cNvSpPr>
          <p:nvPr>
            <p:ph type="sldNum" sz="quarter" idx="12"/>
          </p:nvPr>
        </p:nvSpPr>
        <p:spPr>
          <a:xfrm>
            <a:off x="7179058" y="6464445"/>
            <a:ext cx="1158631" cy="197583"/>
          </a:xfrm>
        </p:spPr>
        <p:txBody>
          <a:bodyPr/>
          <a:lstStyle/>
          <a:p>
            <a:fld id="{CD5F02D9-F184-8448-A055-A0EEADA86E6A}" type="slidenum">
              <a:rPr lang="fr-FR" smtClean="0"/>
              <a:t>‹N°›</a:t>
            </a:fld>
            <a:endParaRPr lang="fr-FR"/>
          </a:p>
        </p:txBody>
      </p:sp>
      <p:sp>
        <p:nvSpPr>
          <p:cNvPr id="13" name="Espace réservé du contenu 2">
            <a:extLst>
              <a:ext uri="{FF2B5EF4-FFF2-40B4-BE49-F238E27FC236}">
                <a16:creationId xmlns:a16="http://schemas.microsoft.com/office/drawing/2014/main" id="{CC87F69B-1505-BC4B-AA98-AF68F72593A1}"/>
              </a:ext>
            </a:extLst>
          </p:cNvPr>
          <p:cNvSpPr>
            <a:spLocks noGrp="1"/>
          </p:cNvSpPr>
          <p:nvPr>
            <p:ph idx="14" hasCustomPrompt="1"/>
          </p:nvPr>
        </p:nvSpPr>
        <p:spPr>
          <a:xfrm>
            <a:off x="883026" y="1151431"/>
            <a:ext cx="7430984" cy="4981571"/>
          </a:xfrm>
        </p:spPr>
        <p:txBody>
          <a:bodyPr/>
          <a:lstStyle>
            <a:lvl1pPr>
              <a:defRPr/>
            </a:lvl1pPr>
            <a:lvl2pPr>
              <a:defRPr/>
            </a:lvl2pPr>
            <a:lvl3pPr>
              <a:defRPr/>
            </a:lvl3pPr>
            <a:lvl4pPr>
              <a:defRPr/>
            </a:lvl4pPr>
            <a:lvl5pPr>
              <a:defRPr/>
            </a:lvl5p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cxnSp>
        <p:nvCxnSpPr>
          <p:cNvPr id="14" name="Connecteur droit 13">
            <a:extLst>
              <a:ext uri="{FF2B5EF4-FFF2-40B4-BE49-F238E27FC236}">
                <a16:creationId xmlns:a16="http://schemas.microsoft.com/office/drawing/2014/main" id="{E3B7781A-4D08-D74A-BFD9-DF3FD37C99D8}"/>
              </a:ext>
            </a:extLst>
          </p:cNvPr>
          <p:cNvCxnSpPr>
            <a:cxnSpLocks/>
          </p:cNvCxnSpPr>
          <p:nvPr userDrawn="1"/>
        </p:nvCxnSpPr>
        <p:spPr>
          <a:xfrm>
            <a:off x="883025" y="979490"/>
            <a:ext cx="742014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13C2D39E-B608-3048-9876-05F62988B5C1}"/>
              </a:ext>
            </a:extLst>
          </p:cNvPr>
          <p:cNvCxnSpPr>
            <a:cxnSpLocks/>
          </p:cNvCxnSpPr>
          <p:nvPr userDrawn="1"/>
        </p:nvCxnSpPr>
        <p:spPr>
          <a:xfrm>
            <a:off x="883025" y="6371622"/>
            <a:ext cx="7430985" cy="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Espace réservé pour une image  9">
            <a:extLst>
              <a:ext uri="{FF2B5EF4-FFF2-40B4-BE49-F238E27FC236}">
                <a16:creationId xmlns:a16="http://schemas.microsoft.com/office/drawing/2014/main" id="{E934E54E-A2E0-AA45-8FE7-94DF45420840}"/>
              </a:ext>
            </a:extLst>
          </p:cNvPr>
          <p:cNvSpPr>
            <a:spLocks noGrp="1"/>
          </p:cNvSpPr>
          <p:nvPr>
            <p:ph type="pic" sz="quarter" idx="10" hasCustomPrompt="1"/>
          </p:nvPr>
        </p:nvSpPr>
        <p:spPr>
          <a:xfrm flipH="1">
            <a:off x="8843551" y="0"/>
            <a:ext cx="3348449" cy="6858000"/>
          </a:xfrm>
          <a:custGeom>
            <a:avLst/>
            <a:gdLst>
              <a:gd name="connsiteX0" fmla="*/ 0 w 3348449"/>
              <a:gd name="connsiteY0" fmla="*/ 0 h 6858000"/>
              <a:gd name="connsiteX1" fmla="*/ 3348449 w 3348449"/>
              <a:gd name="connsiteY1" fmla="*/ 0 h 6858000"/>
              <a:gd name="connsiteX2" fmla="*/ 3348449 w 3348449"/>
              <a:gd name="connsiteY2" fmla="*/ 5564446 h 6858000"/>
              <a:gd name="connsiteX3" fmla="*/ 2054895 w 3348449"/>
              <a:gd name="connsiteY3" fmla="*/ 6858000 h 6858000"/>
              <a:gd name="connsiteX4" fmla="*/ 0 w 3348449"/>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449" h="6858000">
                <a:moveTo>
                  <a:pt x="0" y="0"/>
                </a:moveTo>
                <a:lnTo>
                  <a:pt x="3348449" y="0"/>
                </a:lnTo>
                <a:lnTo>
                  <a:pt x="3348449" y="5564446"/>
                </a:lnTo>
                <a:lnTo>
                  <a:pt x="2054895" y="6858000"/>
                </a:lnTo>
                <a:lnTo>
                  <a:pt x="0" y="6858000"/>
                </a:lnTo>
                <a:close/>
              </a:path>
            </a:pathLst>
          </a:custGeom>
          <a:solidFill>
            <a:schemeClr val="bg1">
              <a:lumMod val="85000"/>
            </a:schemeClr>
          </a:solidFill>
          <a:ln>
            <a:noFill/>
          </a:ln>
        </p:spPr>
        <p:txBody>
          <a:bodyPr wrap="square" anchor="ctr">
            <a:noAutofit/>
          </a:bodyPr>
          <a:lstStyle>
            <a:lvl1pPr marL="0" indent="0" algn="ctr">
              <a:buFontTx/>
              <a:buNone/>
              <a:defRPr b="1">
                <a:solidFill>
                  <a:schemeClr val="bg1">
                    <a:lumMod val="95000"/>
                  </a:schemeClr>
                </a:solidFill>
              </a:defRPr>
            </a:lvl1pPr>
          </a:lstStyle>
          <a:p>
            <a:r>
              <a:rPr lang="fr-FR"/>
              <a:t>PHOTO</a:t>
            </a:r>
          </a:p>
        </p:txBody>
      </p:sp>
      <p:pic>
        <p:nvPicPr>
          <p:cNvPr id="11" name="Image 10">
            <a:extLst>
              <a:ext uri="{FF2B5EF4-FFF2-40B4-BE49-F238E27FC236}">
                <a16:creationId xmlns:a16="http://schemas.microsoft.com/office/drawing/2014/main" id="{7297F83D-2FDB-4C4C-BAD2-8734E19D8200}"/>
              </a:ext>
            </a:extLst>
          </p:cNvPr>
          <p:cNvPicPr>
            <a:picLocks noChangeAspect="1"/>
          </p:cNvPicPr>
          <p:nvPr userDrawn="1"/>
        </p:nvPicPr>
        <p:blipFill>
          <a:blip r:embed="rId2"/>
          <a:stretch>
            <a:fillRect/>
          </a:stretch>
        </p:blipFill>
        <p:spPr>
          <a:xfrm>
            <a:off x="7560088" y="0"/>
            <a:ext cx="777600" cy="777600"/>
          </a:xfrm>
          <a:prstGeom prst="rect">
            <a:avLst/>
          </a:prstGeom>
        </p:spPr>
      </p:pic>
    </p:spTree>
    <p:extLst>
      <p:ext uri="{BB962C8B-B14F-4D97-AF65-F5344CB8AC3E}">
        <p14:creationId xmlns:p14="http://schemas.microsoft.com/office/powerpoint/2010/main" val="2762170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theme" Target="../theme/theme2.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theme" Target="../theme/theme4.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theme" Target="../theme/theme5.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034A738-366E-7A4D-9C76-61F869747DFD}"/>
              </a:ext>
            </a:extLst>
          </p:cNvPr>
          <p:cNvSpPr>
            <a:spLocks noGrp="1"/>
          </p:cNvSpPr>
          <p:nvPr>
            <p:ph type="title"/>
          </p:nvPr>
        </p:nvSpPr>
        <p:spPr>
          <a:xfrm>
            <a:off x="883025" y="395053"/>
            <a:ext cx="10410831" cy="517759"/>
          </a:xfrm>
          <a:prstGeom prst="rect">
            <a:avLst/>
          </a:prstGeom>
        </p:spPr>
        <p:txBody>
          <a:bodyPr vert="horz" lIns="0" tIns="0" rIns="0" bIns="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E285F2F-6475-F74F-9676-3B8157A558B8}"/>
              </a:ext>
            </a:extLst>
          </p:cNvPr>
          <p:cNvSpPr>
            <a:spLocks noGrp="1"/>
          </p:cNvSpPr>
          <p:nvPr>
            <p:ph type="body" idx="1"/>
          </p:nvPr>
        </p:nvSpPr>
        <p:spPr>
          <a:xfrm>
            <a:off x="883025" y="1169377"/>
            <a:ext cx="10410831" cy="4963626"/>
          </a:xfrm>
          <a:prstGeom prst="rect">
            <a:avLst/>
          </a:prstGeom>
        </p:spPr>
        <p:txBody>
          <a:bodyPr vert="horz" lIns="0" tIns="0" rIns="0" bIns="0" rtlCol="0">
            <a:normAutofit/>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526BAE05-CA6C-284E-95D2-E7F6C32FF945}"/>
              </a:ext>
            </a:extLst>
          </p:cNvPr>
          <p:cNvSpPr>
            <a:spLocks noGrp="1"/>
          </p:cNvSpPr>
          <p:nvPr>
            <p:ph type="ftr" sz="quarter" idx="3"/>
          </p:nvPr>
        </p:nvSpPr>
        <p:spPr>
          <a:xfrm>
            <a:off x="883025" y="6460903"/>
            <a:ext cx="4114800" cy="197583"/>
          </a:xfrm>
          <a:prstGeom prst="rect">
            <a:avLst/>
          </a:prstGeom>
        </p:spPr>
        <p:txBody>
          <a:bodyPr vert="horz" lIns="0" tIns="0" rIns="0" bIns="0" rtlCol="0" anchor="ctr"/>
          <a:lstStyle>
            <a:lvl1pPr algn="l">
              <a:defRPr sz="1000" cap="all" baseline="0">
                <a:solidFill>
                  <a:schemeClr val="accent6"/>
                </a:solidFill>
                <a:latin typeface="Roboto" panose="02000000000000000000" pitchFamily="2" charset="0"/>
                <a:ea typeface="Roboto" panose="02000000000000000000" pitchFamily="2" charset="0"/>
              </a:defRPr>
            </a:lvl1pPr>
          </a:lstStyle>
          <a:p>
            <a:endParaRPr lang="fr-FR"/>
          </a:p>
        </p:txBody>
      </p:sp>
      <p:sp>
        <p:nvSpPr>
          <p:cNvPr id="6" name="Espace réservé du numéro de diapositive 5">
            <a:extLst>
              <a:ext uri="{FF2B5EF4-FFF2-40B4-BE49-F238E27FC236}">
                <a16:creationId xmlns:a16="http://schemas.microsoft.com/office/drawing/2014/main" id="{6E7CD1EB-F12F-1643-8481-C4054DA54615}"/>
              </a:ext>
            </a:extLst>
          </p:cNvPr>
          <p:cNvSpPr>
            <a:spLocks noGrp="1"/>
          </p:cNvSpPr>
          <p:nvPr>
            <p:ph type="sldNum" sz="quarter" idx="4"/>
          </p:nvPr>
        </p:nvSpPr>
        <p:spPr>
          <a:xfrm>
            <a:off x="10135225" y="6464445"/>
            <a:ext cx="1158631" cy="197583"/>
          </a:xfrm>
          <a:prstGeom prst="rect">
            <a:avLst/>
          </a:prstGeom>
        </p:spPr>
        <p:txBody>
          <a:bodyPr vert="horz" lIns="0" tIns="0" rIns="0" bIns="0" rtlCol="0" anchor="ctr"/>
          <a:lstStyle>
            <a:lvl1pPr algn="r">
              <a:defRPr sz="1000" b="1">
                <a:solidFill>
                  <a:schemeClr val="tx1">
                    <a:lumMod val="50000"/>
                    <a:lumOff val="50000"/>
                  </a:schemeClr>
                </a:solidFill>
                <a:latin typeface="Roboto" panose="02000000000000000000" pitchFamily="2" charset="0"/>
                <a:ea typeface="Roboto" panose="02000000000000000000" pitchFamily="2" charset="0"/>
              </a:defRPr>
            </a:lvl1pPr>
          </a:lstStyle>
          <a:p>
            <a:fld id="{CD5F02D9-F184-8448-A055-A0EEADA86E6A}" type="slidenum">
              <a:rPr lang="fr-FR" smtClean="0"/>
              <a:pPr/>
              <a:t>‹N°›</a:t>
            </a:fld>
            <a:endParaRPr lang="fr-FR"/>
          </a:p>
        </p:txBody>
      </p:sp>
    </p:spTree>
    <p:extLst>
      <p:ext uri="{BB962C8B-B14F-4D97-AF65-F5344CB8AC3E}">
        <p14:creationId xmlns:p14="http://schemas.microsoft.com/office/powerpoint/2010/main" val="3796975166"/>
      </p:ext>
    </p:extLst>
  </p:cSld>
  <p:clrMap bg1="lt1" tx1="dk1" bg2="lt2" tx2="dk2" accent1="accent1" accent2="accent2" accent3="accent3" accent4="accent4" accent5="accent5" accent6="accent6" hlink="hlink" folHlink="folHlink"/>
  <p:sldLayoutIdLst>
    <p:sldLayoutId id="2147483649" r:id="rId1"/>
    <p:sldLayoutId id="2147483668" r:id="rId2"/>
    <p:sldLayoutId id="2147483667" r:id="rId3"/>
    <p:sldLayoutId id="2147483650" r:id="rId4"/>
    <p:sldLayoutId id="2147483660" r:id="rId5"/>
    <p:sldLayoutId id="2147483661" r:id="rId6"/>
    <p:sldLayoutId id="2147483652" r:id="rId7"/>
    <p:sldLayoutId id="2147483654" r:id="rId8"/>
    <p:sldLayoutId id="2147483655" r:id="rId9"/>
    <p:sldLayoutId id="2147483662" r:id="rId10"/>
    <p:sldLayoutId id="2147483663" r:id="rId11"/>
    <p:sldLayoutId id="2147483664" r:id="rId12"/>
    <p:sldLayoutId id="2147483665" r:id="rId13"/>
    <p:sldLayoutId id="2147483666" r:id="rId14"/>
    <p:sldLayoutId id="2147483669" r:id="rId15"/>
    <p:sldLayoutId id="2147483718" r:id="rId16"/>
  </p:sldLayoutIdLst>
  <p:txStyles>
    <p:titleStyle>
      <a:lvl1pPr algn="l" defTabSz="914400" rtl="0" eaLnBrk="1" latinLnBrk="0" hangingPunct="1">
        <a:lnSpc>
          <a:spcPct val="90000"/>
        </a:lnSpc>
        <a:spcBef>
          <a:spcPct val="0"/>
        </a:spcBef>
        <a:buNone/>
        <a:defRPr sz="2800" b="1" kern="1200">
          <a:solidFill>
            <a:schemeClr val="tx2"/>
          </a:solidFill>
          <a:latin typeface="Ubuntu" panose="020B0504030602030204" pitchFamily="34" charset="0"/>
          <a:ea typeface="+mj-ea"/>
          <a:cs typeface="+mj-cs"/>
        </a:defRPr>
      </a:lvl1pPr>
    </p:titleStyle>
    <p:bodyStyle>
      <a:lvl1pPr marL="720000" indent="-230400" algn="l" defTabSz="914400" rtl="0" eaLnBrk="1" latinLnBrk="0" hangingPunct="1">
        <a:lnSpc>
          <a:spcPts val="2600"/>
        </a:lnSpc>
        <a:spcBef>
          <a:spcPts val="0"/>
        </a:spcBef>
        <a:spcAft>
          <a:spcPts val="600"/>
        </a:spcAft>
        <a:buClr>
          <a:schemeClr val="accent2"/>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1pPr>
      <a:lvl2pPr marL="108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2pPr>
      <a:lvl3pPr marL="144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3pPr>
      <a:lvl4pPr marL="180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4pPr>
      <a:lvl5pPr marL="216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034A738-366E-7A4D-9C76-61F869747DFD}"/>
              </a:ext>
            </a:extLst>
          </p:cNvPr>
          <p:cNvSpPr>
            <a:spLocks noGrp="1"/>
          </p:cNvSpPr>
          <p:nvPr>
            <p:ph type="title"/>
          </p:nvPr>
        </p:nvSpPr>
        <p:spPr>
          <a:xfrm>
            <a:off x="883026" y="395053"/>
            <a:ext cx="9498104" cy="517759"/>
          </a:xfrm>
          <a:prstGeom prst="rect">
            <a:avLst/>
          </a:prstGeom>
        </p:spPr>
        <p:txBody>
          <a:bodyPr vert="horz" lIns="0" tIns="0" rIns="0" bIns="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E285F2F-6475-F74F-9676-3B8157A558B8}"/>
              </a:ext>
            </a:extLst>
          </p:cNvPr>
          <p:cNvSpPr>
            <a:spLocks noGrp="1"/>
          </p:cNvSpPr>
          <p:nvPr>
            <p:ph type="body" idx="1"/>
          </p:nvPr>
        </p:nvSpPr>
        <p:spPr>
          <a:xfrm>
            <a:off x="883025" y="1169377"/>
            <a:ext cx="10410831" cy="4963626"/>
          </a:xfrm>
          <a:prstGeom prst="rect">
            <a:avLst/>
          </a:prstGeom>
        </p:spPr>
        <p:txBody>
          <a:bodyPr vert="horz" lIns="0" tIns="0" rIns="0" bIns="0" rtlCol="0">
            <a:normAutofit/>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526BAE05-CA6C-284E-95D2-E7F6C32FF945}"/>
              </a:ext>
            </a:extLst>
          </p:cNvPr>
          <p:cNvSpPr>
            <a:spLocks noGrp="1"/>
          </p:cNvSpPr>
          <p:nvPr>
            <p:ph type="ftr" sz="quarter" idx="3"/>
          </p:nvPr>
        </p:nvSpPr>
        <p:spPr>
          <a:xfrm>
            <a:off x="883025" y="6460903"/>
            <a:ext cx="4114800" cy="197583"/>
          </a:xfrm>
          <a:prstGeom prst="rect">
            <a:avLst/>
          </a:prstGeom>
        </p:spPr>
        <p:txBody>
          <a:bodyPr vert="horz" lIns="0" tIns="0" rIns="0" bIns="0" rtlCol="0" anchor="ctr"/>
          <a:lstStyle>
            <a:lvl1pPr algn="l">
              <a:defRPr sz="1000" cap="all" baseline="0">
                <a:solidFill>
                  <a:schemeClr val="accent6"/>
                </a:solidFill>
                <a:latin typeface="Roboto" panose="02000000000000000000" pitchFamily="2" charset="0"/>
                <a:ea typeface="Roboto" panose="02000000000000000000" pitchFamily="2" charset="0"/>
              </a:defRPr>
            </a:lvl1pPr>
          </a:lstStyle>
          <a:p>
            <a:endParaRPr lang="fr-FR"/>
          </a:p>
        </p:txBody>
      </p:sp>
      <p:sp>
        <p:nvSpPr>
          <p:cNvPr id="6" name="Espace réservé du numéro de diapositive 5">
            <a:extLst>
              <a:ext uri="{FF2B5EF4-FFF2-40B4-BE49-F238E27FC236}">
                <a16:creationId xmlns:a16="http://schemas.microsoft.com/office/drawing/2014/main" id="{6E7CD1EB-F12F-1643-8481-C4054DA54615}"/>
              </a:ext>
            </a:extLst>
          </p:cNvPr>
          <p:cNvSpPr>
            <a:spLocks noGrp="1"/>
          </p:cNvSpPr>
          <p:nvPr>
            <p:ph type="sldNum" sz="quarter" idx="4"/>
          </p:nvPr>
        </p:nvSpPr>
        <p:spPr>
          <a:xfrm>
            <a:off x="10135225" y="6464445"/>
            <a:ext cx="1158631" cy="197583"/>
          </a:xfrm>
          <a:prstGeom prst="rect">
            <a:avLst/>
          </a:prstGeom>
        </p:spPr>
        <p:txBody>
          <a:bodyPr vert="horz" lIns="0" tIns="0" rIns="0" bIns="0" rtlCol="0" anchor="ctr"/>
          <a:lstStyle>
            <a:lvl1pPr algn="r">
              <a:defRPr sz="1000" b="1">
                <a:solidFill>
                  <a:schemeClr val="tx1">
                    <a:lumMod val="50000"/>
                    <a:lumOff val="50000"/>
                  </a:schemeClr>
                </a:solidFill>
                <a:latin typeface="Roboto" panose="02000000000000000000" pitchFamily="2" charset="0"/>
                <a:ea typeface="Roboto" panose="02000000000000000000" pitchFamily="2" charset="0"/>
              </a:defRPr>
            </a:lvl1pPr>
          </a:lstStyle>
          <a:p>
            <a:fld id="{CD5F02D9-F184-8448-A055-A0EEADA86E6A}" type="slidenum">
              <a:rPr lang="fr-FR" smtClean="0"/>
              <a:pPr/>
              <a:t>‹N°›</a:t>
            </a:fld>
            <a:endParaRPr lang="fr-FR"/>
          </a:p>
        </p:txBody>
      </p:sp>
    </p:spTree>
    <p:extLst>
      <p:ext uri="{BB962C8B-B14F-4D97-AF65-F5344CB8AC3E}">
        <p14:creationId xmlns:p14="http://schemas.microsoft.com/office/powerpoint/2010/main" val="58763223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80" r:id="rId7"/>
    <p:sldLayoutId id="2147483681" r:id="rId8"/>
    <p:sldLayoutId id="2147483682" r:id="rId9"/>
    <p:sldLayoutId id="2147483683" r:id="rId10"/>
  </p:sldLayoutIdLst>
  <p:txStyles>
    <p:titleStyle>
      <a:lvl1pPr algn="l" defTabSz="914400" rtl="0" eaLnBrk="1" latinLnBrk="0" hangingPunct="1">
        <a:lnSpc>
          <a:spcPct val="90000"/>
        </a:lnSpc>
        <a:spcBef>
          <a:spcPct val="0"/>
        </a:spcBef>
        <a:buNone/>
        <a:defRPr sz="2800" b="1" kern="1200">
          <a:solidFill>
            <a:schemeClr val="accent1"/>
          </a:solidFill>
          <a:latin typeface="Ubuntu" panose="020B0504030602030204" pitchFamily="34" charset="0"/>
          <a:ea typeface="+mj-ea"/>
          <a:cs typeface="+mj-cs"/>
        </a:defRPr>
      </a:lvl1pPr>
    </p:titleStyle>
    <p:bodyStyle>
      <a:lvl1pPr marL="720000" indent="-230400" algn="l" defTabSz="914400" rtl="0" eaLnBrk="1" latinLnBrk="0" hangingPunct="1">
        <a:lnSpc>
          <a:spcPts val="2600"/>
        </a:lnSpc>
        <a:spcBef>
          <a:spcPts val="0"/>
        </a:spcBef>
        <a:spcAft>
          <a:spcPts val="600"/>
        </a:spcAft>
        <a:buClr>
          <a:schemeClr val="accent1"/>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1pPr>
      <a:lvl2pPr marL="108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2pPr>
      <a:lvl3pPr marL="144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3pPr>
      <a:lvl4pPr marL="180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4pPr>
      <a:lvl5pPr marL="216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034A738-366E-7A4D-9C76-61F869747DFD}"/>
              </a:ext>
            </a:extLst>
          </p:cNvPr>
          <p:cNvSpPr>
            <a:spLocks noGrp="1"/>
          </p:cNvSpPr>
          <p:nvPr>
            <p:ph type="title"/>
          </p:nvPr>
        </p:nvSpPr>
        <p:spPr>
          <a:xfrm>
            <a:off x="883026" y="395053"/>
            <a:ext cx="9498104" cy="517759"/>
          </a:xfrm>
          <a:prstGeom prst="rect">
            <a:avLst/>
          </a:prstGeom>
        </p:spPr>
        <p:txBody>
          <a:bodyPr vert="horz" lIns="0" tIns="0" rIns="0" bIns="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E285F2F-6475-F74F-9676-3B8157A558B8}"/>
              </a:ext>
            </a:extLst>
          </p:cNvPr>
          <p:cNvSpPr>
            <a:spLocks noGrp="1"/>
          </p:cNvSpPr>
          <p:nvPr>
            <p:ph type="body" idx="1"/>
          </p:nvPr>
        </p:nvSpPr>
        <p:spPr>
          <a:xfrm>
            <a:off x="883025" y="1169377"/>
            <a:ext cx="10410831" cy="4963626"/>
          </a:xfrm>
          <a:prstGeom prst="rect">
            <a:avLst/>
          </a:prstGeom>
        </p:spPr>
        <p:txBody>
          <a:bodyPr vert="horz" lIns="0" tIns="0" rIns="0" bIns="0" rtlCol="0">
            <a:normAutofit/>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526BAE05-CA6C-284E-95D2-E7F6C32FF945}"/>
              </a:ext>
            </a:extLst>
          </p:cNvPr>
          <p:cNvSpPr>
            <a:spLocks noGrp="1"/>
          </p:cNvSpPr>
          <p:nvPr>
            <p:ph type="ftr" sz="quarter" idx="3"/>
          </p:nvPr>
        </p:nvSpPr>
        <p:spPr>
          <a:xfrm>
            <a:off x="883025" y="6460903"/>
            <a:ext cx="4114800" cy="197583"/>
          </a:xfrm>
          <a:prstGeom prst="rect">
            <a:avLst/>
          </a:prstGeom>
        </p:spPr>
        <p:txBody>
          <a:bodyPr vert="horz" lIns="0" tIns="0" rIns="0" bIns="0" rtlCol="0" anchor="ctr"/>
          <a:lstStyle>
            <a:lvl1pPr algn="l">
              <a:defRPr sz="1000" cap="all" baseline="0">
                <a:solidFill>
                  <a:schemeClr val="accent6"/>
                </a:solidFill>
                <a:latin typeface="Roboto" panose="02000000000000000000" pitchFamily="2" charset="0"/>
                <a:ea typeface="Roboto" panose="02000000000000000000" pitchFamily="2" charset="0"/>
              </a:defRPr>
            </a:lvl1pPr>
          </a:lstStyle>
          <a:p>
            <a:endParaRPr lang="fr-FR"/>
          </a:p>
        </p:txBody>
      </p:sp>
      <p:sp>
        <p:nvSpPr>
          <p:cNvPr id="6" name="Espace réservé du numéro de diapositive 5">
            <a:extLst>
              <a:ext uri="{FF2B5EF4-FFF2-40B4-BE49-F238E27FC236}">
                <a16:creationId xmlns:a16="http://schemas.microsoft.com/office/drawing/2014/main" id="{6E7CD1EB-F12F-1643-8481-C4054DA54615}"/>
              </a:ext>
            </a:extLst>
          </p:cNvPr>
          <p:cNvSpPr>
            <a:spLocks noGrp="1"/>
          </p:cNvSpPr>
          <p:nvPr>
            <p:ph type="sldNum" sz="quarter" idx="4"/>
          </p:nvPr>
        </p:nvSpPr>
        <p:spPr>
          <a:xfrm>
            <a:off x="10135225" y="6464445"/>
            <a:ext cx="1158631" cy="197583"/>
          </a:xfrm>
          <a:prstGeom prst="rect">
            <a:avLst/>
          </a:prstGeom>
        </p:spPr>
        <p:txBody>
          <a:bodyPr vert="horz" lIns="0" tIns="0" rIns="0" bIns="0" rtlCol="0" anchor="ctr"/>
          <a:lstStyle>
            <a:lvl1pPr algn="r">
              <a:defRPr sz="1000" b="1">
                <a:solidFill>
                  <a:schemeClr val="tx1">
                    <a:lumMod val="50000"/>
                    <a:lumOff val="50000"/>
                  </a:schemeClr>
                </a:solidFill>
                <a:latin typeface="Roboto" panose="02000000000000000000" pitchFamily="2" charset="0"/>
                <a:ea typeface="Roboto" panose="02000000000000000000" pitchFamily="2" charset="0"/>
              </a:defRPr>
            </a:lvl1pPr>
          </a:lstStyle>
          <a:p>
            <a:fld id="{CD5F02D9-F184-8448-A055-A0EEADA86E6A}" type="slidenum">
              <a:rPr lang="fr-FR" smtClean="0"/>
              <a:pPr/>
              <a:t>‹N°›</a:t>
            </a:fld>
            <a:endParaRPr lang="fr-FR"/>
          </a:p>
        </p:txBody>
      </p:sp>
    </p:spTree>
    <p:extLst>
      <p:ext uri="{BB962C8B-B14F-4D97-AF65-F5344CB8AC3E}">
        <p14:creationId xmlns:p14="http://schemas.microsoft.com/office/powerpoint/2010/main" val="346022208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717" r:id="rId11"/>
  </p:sldLayoutIdLst>
  <p:txStyles>
    <p:titleStyle>
      <a:lvl1pPr algn="l" defTabSz="914400" rtl="0" eaLnBrk="1" latinLnBrk="0" hangingPunct="1">
        <a:lnSpc>
          <a:spcPct val="90000"/>
        </a:lnSpc>
        <a:spcBef>
          <a:spcPct val="0"/>
        </a:spcBef>
        <a:buNone/>
        <a:defRPr sz="2800" b="1" kern="1200">
          <a:solidFill>
            <a:schemeClr val="accent5"/>
          </a:solidFill>
          <a:latin typeface="Ubuntu" panose="020B0504030602030204" pitchFamily="34" charset="0"/>
          <a:ea typeface="+mj-ea"/>
          <a:cs typeface="+mj-cs"/>
        </a:defRPr>
      </a:lvl1pPr>
    </p:titleStyle>
    <p:bodyStyle>
      <a:lvl1pPr marL="720000" indent="-230400" algn="l" defTabSz="914400" rtl="0" eaLnBrk="1" latinLnBrk="0" hangingPunct="1">
        <a:lnSpc>
          <a:spcPts val="2600"/>
        </a:lnSpc>
        <a:spcBef>
          <a:spcPts val="0"/>
        </a:spcBef>
        <a:spcAft>
          <a:spcPts val="600"/>
        </a:spcAft>
        <a:buClr>
          <a:schemeClr val="accent5"/>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1pPr>
      <a:lvl2pPr marL="108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2pPr>
      <a:lvl3pPr marL="144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3pPr>
      <a:lvl4pPr marL="180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4pPr>
      <a:lvl5pPr marL="216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034A738-366E-7A4D-9C76-61F869747DFD}"/>
              </a:ext>
            </a:extLst>
          </p:cNvPr>
          <p:cNvSpPr>
            <a:spLocks noGrp="1"/>
          </p:cNvSpPr>
          <p:nvPr>
            <p:ph type="title"/>
          </p:nvPr>
        </p:nvSpPr>
        <p:spPr>
          <a:xfrm>
            <a:off x="883026" y="395053"/>
            <a:ext cx="9498104" cy="517759"/>
          </a:xfrm>
          <a:prstGeom prst="rect">
            <a:avLst/>
          </a:prstGeom>
        </p:spPr>
        <p:txBody>
          <a:bodyPr vert="horz" lIns="0" tIns="0" rIns="0" bIns="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E285F2F-6475-F74F-9676-3B8157A558B8}"/>
              </a:ext>
            </a:extLst>
          </p:cNvPr>
          <p:cNvSpPr>
            <a:spLocks noGrp="1"/>
          </p:cNvSpPr>
          <p:nvPr>
            <p:ph type="body" idx="1"/>
          </p:nvPr>
        </p:nvSpPr>
        <p:spPr>
          <a:xfrm>
            <a:off x="883025" y="1169377"/>
            <a:ext cx="10410831" cy="4963626"/>
          </a:xfrm>
          <a:prstGeom prst="rect">
            <a:avLst/>
          </a:prstGeom>
        </p:spPr>
        <p:txBody>
          <a:bodyPr vert="horz" lIns="0" tIns="0" rIns="0" bIns="0" rtlCol="0">
            <a:normAutofit/>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526BAE05-CA6C-284E-95D2-E7F6C32FF945}"/>
              </a:ext>
            </a:extLst>
          </p:cNvPr>
          <p:cNvSpPr>
            <a:spLocks noGrp="1"/>
          </p:cNvSpPr>
          <p:nvPr>
            <p:ph type="ftr" sz="quarter" idx="3"/>
          </p:nvPr>
        </p:nvSpPr>
        <p:spPr>
          <a:xfrm>
            <a:off x="883025" y="6460903"/>
            <a:ext cx="4114800" cy="197583"/>
          </a:xfrm>
          <a:prstGeom prst="rect">
            <a:avLst/>
          </a:prstGeom>
        </p:spPr>
        <p:txBody>
          <a:bodyPr vert="horz" lIns="0" tIns="0" rIns="0" bIns="0" rtlCol="0" anchor="ctr"/>
          <a:lstStyle>
            <a:lvl1pPr algn="l">
              <a:defRPr sz="1000" cap="all" baseline="0">
                <a:solidFill>
                  <a:schemeClr val="accent6"/>
                </a:solidFill>
                <a:latin typeface="Roboto" panose="02000000000000000000" pitchFamily="2" charset="0"/>
                <a:ea typeface="Roboto" panose="02000000000000000000" pitchFamily="2" charset="0"/>
              </a:defRPr>
            </a:lvl1pPr>
          </a:lstStyle>
          <a:p>
            <a:endParaRPr lang="fr-FR"/>
          </a:p>
        </p:txBody>
      </p:sp>
      <p:sp>
        <p:nvSpPr>
          <p:cNvPr id="6" name="Espace réservé du numéro de diapositive 5">
            <a:extLst>
              <a:ext uri="{FF2B5EF4-FFF2-40B4-BE49-F238E27FC236}">
                <a16:creationId xmlns:a16="http://schemas.microsoft.com/office/drawing/2014/main" id="{6E7CD1EB-F12F-1643-8481-C4054DA54615}"/>
              </a:ext>
            </a:extLst>
          </p:cNvPr>
          <p:cNvSpPr>
            <a:spLocks noGrp="1"/>
          </p:cNvSpPr>
          <p:nvPr>
            <p:ph type="sldNum" sz="quarter" idx="4"/>
          </p:nvPr>
        </p:nvSpPr>
        <p:spPr>
          <a:xfrm>
            <a:off x="10135225" y="6464445"/>
            <a:ext cx="1158631" cy="197583"/>
          </a:xfrm>
          <a:prstGeom prst="rect">
            <a:avLst/>
          </a:prstGeom>
        </p:spPr>
        <p:txBody>
          <a:bodyPr vert="horz" lIns="0" tIns="0" rIns="0" bIns="0" rtlCol="0" anchor="ctr"/>
          <a:lstStyle>
            <a:lvl1pPr algn="r">
              <a:defRPr sz="1000" b="1">
                <a:solidFill>
                  <a:schemeClr val="tx1">
                    <a:lumMod val="50000"/>
                    <a:lumOff val="50000"/>
                  </a:schemeClr>
                </a:solidFill>
                <a:latin typeface="Roboto" panose="02000000000000000000" pitchFamily="2" charset="0"/>
                <a:ea typeface="Roboto" panose="02000000000000000000" pitchFamily="2" charset="0"/>
              </a:defRPr>
            </a:lvl1pPr>
          </a:lstStyle>
          <a:p>
            <a:fld id="{CD5F02D9-F184-8448-A055-A0EEADA86E6A}" type="slidenum">
              <a:rPr lang="fr-FR" smtClean="0"/>
              <a:pPr/>
              <a:t>‹N°›</a:t>
            </a:fld>
            <a:endParaRPr lang="fr-FR"/>
          </a:p>
        </p:txBody>
      </p:sp>
    </p:spTree>
    <p:extLst>
      <p:ext uri="{BB962C8B-B14F-4D97-AF65-F5344CB8AC3E}">
        <p14:creationId xmlns:p14="http://schemas.microsoft.com/office/powerpoint/2010/main" val="802864606"/>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Lst>
  <p:txStyles>
    <p:titleStyle>
      <a:lvl1pPr algn="l" defTabSz="914400" rtl="0" eaLnBrk="1" latinLnBrk="0" hangingPunct="1">
        <a:lnSpc>
          <a:spcPct val="90000"/>
        </a:lnSpc>
        <a:spcBef>
          <a:spcPct val="0"/>
        </a:spcBef>
        <a:buNone/>
        <a:defRPr sz="2800" b="1" kern="1200">
          <a:solidFill>
            <a:schemeClr val="accent3"/>
          </a:solidFill>
          <a:latin typeface="Ubuntu" panose="020B0504030602030204" pitchFamily="34" charset="0"/>
          <a:ea typeface="+mj-ea"/>
          <a:cs typeface="+mj-cs"/>
        </a:defRPr>
      </a:lvl1pPr>
    </p:titleStyle>
    <p:bodyStyle>
      <a:lvl1pPr marL="720000" indent="-230400" algn="l" defTabSz="914400" rtl="0" eaLnBrk="1" latinLnBrk="0" hangingPunct="1">
        <a:lnSpc>
          <a:spcPts val="2600"/>
        </a:lnSpc>
        <a:spcBef>
          <a:spcPts val="0"/>
        </a:spcBef>
        <a:spcAft>
          <a:spcPts val="600"/>
        </a:spcAft>
        <a:buClr>
          <a:schemeClr val="accent3"/>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1pPr>
      <a:lvl2pPr marL="108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2pPr>
      <a:lvl3pPr marL="144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3pPr>
      <a:lvl4pPr marL="180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4pPr>
      <a:lvl5pPr marL="216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034A738-366E-7A4D-9C76-61F869747DFD}"/>
              </a:ext>
            </a:extLst>
          </p:cNvPr>
          <p:cNvSpPr>
            <a:spLocks noGrp="1"/>
          </p:cNvSpPr>
          <p:nvPr>
            <p:ph type="title"/>
          </p:nvPr>
        </p:nvSpPr>
        <p:spPr>
          <a:xfrm>
            <a:off x="883026" y="395053"/>
            <a:ext cx="9498104" cy="517759"/>
          </a:xfrm>
          <a:prstGeom prst="rect">
            <a:avLst/>
          </a:prstGeom>
        </p:spPr>
        <p:txBody>
          <a:bodyPr vert="horz" lIns="0" tIns="0" rIns="0" bIns="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E285F2F-6475-F74F-9676-3B8157A558B8}"/>
              </a:ext>
            </a:extLst>
          </p:cNvPr>
          <p:cNvSpPr>
            <a:spLocks noGrp="1"/>
          </p:cNvSpPr>
          <p:nvPr>
            <p:ph type="body" idx="1"/>
          </p:nvPr>
        </p:nvSpPr>
        <p:spPr>
          <a:xfrm>
            <a:off x="883025" y="1169377"/>
            <a:ext cx="10410831" cy="4963626"/>
          </a:xfrm>
          <a:prstGeom prst="rect">
            <a:avLst/>
          </a:prstGeom>
        </p:spPr>
        <p:txBody>
          <a:bodyPr vert="horz" lIns="0" tIns="0" rIns="0" bIns="0" rtlCol="0">
            <a:normAutofit/>
          </a:bodyPr>
          <a:lstStyle/>
          <a:p>
            <a:r>
              <a:rPr lang="fr-FR"/>
              <a:t>Premier niveau</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526BAE05-CA6C-284E-95D2-E7F6C32FF945}"/>
              </a:ext>
            </a:extLst>
          </p:cNvPr>
          <p:cNvSpPr>
            <a:spLocks noGrp="1"/>
          </p:cNvSpPr>
          <p:nvPr>
            <p:ph type="ftr" sz="quarter" idx="3"/>
          </p:nvPr>
        </p:nvSpPr>
        <p:spPr>
          <a:xfrm>
            <a:off x="883025" y="6460903"/>
            <a:ext cx="4114800" cy="197583"/>
          </a:xfrm>
          <a:prstGeom prst="rect">
            <a:avLst/>
          </a:prstGeom>
        </p:spPr>
        <p:txBody>
          <a:bodyPr vert="horz" lIns="0" tIns="0" rIns="0" bIns="0" rtlCol="0" anchor="ctr"/>
          <a:lstStyle>
            <a:lvl1pPr algn="l">
              <a:defRPr sz="1000" cap="all" baseline="0">
                <a:solidFill>
                  <a:schemeClr val="accent6"/>
                </a:solidFill>
                <a:latin typeface="Roboto" panose="02000000000000000000" pitchFamily="2" charset="0"/>
                <a:ea typeface="Roboto" panose="02000000000000000000" pitchFamily="2" charset="0"/>
              </a:defRPr>
            </a:lvl1pPr>
          </a:lstStyle>
          <a:p>
            <a:endParaRPr lang="fr-FR"/>
          </a:p>
        </p:txBody>
      </p:sp>
      <p:sp>
        <p:nvSpPr>
          <p:cNvPr id="6" name="Espace réservé du numéro de diapositive 5">
            <a:extLst>
              <a:ext uri="{FF2B5EF4-FFF2-40B4-BE49-F238E27FC236}">
                <a16:creationId xmlns:a16="http://schemas.microsoft.com/office/drawing/2014/main" id="{6E7CD1EB-F12F-1643-8481-C4054DA54615}"/>
              </a:ext>
            </a:extLst>
          </p:cNvPr>
          <p:cNvSpPr>
            <a:spLocks noGrp="1"/>
          </p:cNvSpPr>
          <p:nvPr>
            <p:ph type="sldNum" sz="quarter" idx="4"/>
          </p:nvPr>
        </p:nvSpPr>
        <p:spPr>
          <a:xfrm>
            <a:off x="10135225" y="6464445"/>
            <a:ext cx="1158631" cy="197583"/>
          </a:xfrm>
          <a:prstGeom prst="rect">
            <a:avLst/>
          </a:prstGeom>
        </p:spPr>
        <p:txBody>
          <a:bodyPr vert="horz" lIns="0" tIns="0" rIns="0" bIns="0" rtlCol="0" anchor="ctr"/>
          <a:lstStyle>
            <a:lvl1pPr algn="r">
              <a:defRPr sz="1000" b="1">
                <a:solidFill>
                  <a:schemeClr val="tx1">
                    <a:lumMod val="50000"/>
                    <a:lumOff val="50000"/>
                  </a:schemeClr>
                </a:solidFill>
                <a:latin typeface="Roboto" panose="02000000000000000000" pitchFamily="2" charset="0"/>
                <a:ea typeface="Roboto" panose="02000000000000000000" pitchFamily="2" charset="0"/>
              </a:defRPr>
            </a:lvl1pPr>
          </a:lstStyle>
          <a:p>
            <a:fld id="{CD5F02D9-F184-8448-A055-A0EEADA86E6A}" type="slidenum">
              <a:rPr lang="fr-FR" smtClean="0"/>
              <a:pPr/>
              <a:t>‹N°›</a:t>
            </a:fld>
            <a:endParaRPr lang="fr-FR"/>
          </a:p>
        </p:txBody>
      </p:sp>
    </p:spTree>
    <p:extLst>
      <p:ext uri="{BB962C8B-B14F-4D97-AF65-F5344CB8AC3E}">
        <p14:creationId xmlns:p14="http://schemas.microsoft.com/office/powerpoint/2010/main" val="486765661"/>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Lst>
  <p:txStyles>
    <p:titleStyle>
      <a:lvl1pPr algn="l" defTabSz="914400" rtl="0" eaLnBrk="1" latinLnBrk="0" hangingPunct="1">
        <a:lnSpc>
          <a:spcPct val="90000"/>
        </a:lnSpc>
        <a:spcBef>
          <a:spcPct val="0"/>
        </a:spcBef>
        <a:buNone/>
        <a:defRPr sz="2800" b="1" kern="1200">
          <a:solidFill>
            <a:schemeClr val="accent4"/>
          </a:solidFill>
          <a:latin typeface="Ubuntu" panose="020B0504030602030204" pitchFamily="34" charset="0"/>
          <a:ea typeface="+mj-ea"/>
          <a:cs typeface="+mj-cs"/>
        </a:defRPr>
      </a:lvl1pPr>
    </p:titleStyle>
    <p:bodyStyle>
      <a:lvl1pPr marL="720000" indent="-230400" algn="l" defTabSz="914400" rtl="0" eaLnBrk="1" latinLnBrk="0" hangingPunct="1">
        <a:lnSpc>
          <a:spcPts val="2600"/>
        </a:lnSpc>
        <a:spcBef>
          <a:spcPts val="0"/>
        </a:spcBef>
        <a:spcAft>
          <a:spcPts val="600"/>
        </a:spcAft>
        <a:buClr>
          <a:schemeClr val="accent4"/>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1pPr>
      <a:lvl2pPr marL="108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2pPr>
      <a:lvl3pPr marL="144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3pPr>
      <a:lvl4pPr marL="180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4pPr>
      <a:lvl5pPr marL="216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image" Target="../media/image11.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image" Target="../media/image10.png"/><Relationship Id="rId5" Type="http://schemas.openxmlformats.org/officeDocument/2006/relationships/tags" Target="../tags/tag5.xml"/><Relationship Id="rId10" Type="http://schemas.openxmlformats.org/officeDocument/2006/relationships/image" Target="../media/image9.jpeg"/><Relationship Id="rId4" Type="http://schemas.openxmlformats.org/officeDocument/2006/relationships/tags" Target="../tags/tag4.xml"/><Relationship Id="rId9"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tags" Target="../tags/tag10.xml"/><Relationship Id="rId7" Type="http://schemas.openxmlformats.org/officeDocument/2006/relationships/image" Target="../media/image12.pn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notesSlide" Target="../notesSlides/notesSlide2.xml"/><Relationship Id="rId5" Type="http://schemas.openxmlformats.org/officeDocument/2006/relationships/slideLayout" Target="../slideLayouts/slideLayout37.xml"/><Relationship Id="rId4" Type="http://schemas.openxmlformats.org/officeDocument/2006/relationships/tags" Target="../tags/tag11.xml"/></Relationships>
</file>

<file path=ppt/slides/_rels/slide3.xml.rels><?xml version="1.0" encoding="UTF-8" standalone="yes"?>
<Relationships xmlns="http://schemas.openxmlformats.org/package/2006/relationships"><Relationship Id="rId8" Type="http://schemas.openxmlformats.org/officeDocument/2006/relationships/tags" Target="../tags/tag19.xml"/><Relationship Id="rId3" Type="http://schemas.openxmlformats.org/officeDocument/2006/relationships/tags" Target="../tags/tag14.xml"/><Relationship Id="rId7" Type="http://schemas.openxmlformats.org/officeDocument/2006/relationships/tags" Target="../tags/tag18.xml"/><Relationship Id="rId12" Type="http://schemas.openxmlformats.org/officeDocument/2006/relationships/image" Target="../media/image14.sv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tags" Target="../tags/tag17.xml"/><Relationship Id="rId11" Type="http://schemas.openxmlformats.org/officeDocument/2006/relationships/image" Target="../media/image13.png"/><Relationship Id="rId5" Type="http://schemas.openxmlformats.org/officeDocument/2006/relationships/tags" Target="../tags/tag16.xml"/><Relationship Id="rId10" Type="http://schemas.openxmlformats.org/officeDocument/2006/relationships/notesSlide" Target="../notesSlides/notesSlide3.xml"/><Relationship Id="rId4" Type="http://schemas.openxmlformats.org/officeDocument/2006/relationships/tags" Target="../tags/tag15.xml"/><Relationship Id="rId9"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tags" Target="../tags/tag22.xml"/><Relationship Id="rId7" Type="http://schemas.openxmlformats.org/officeDocument/2006/relationships/image" Target="../media/image15.jp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notesSlide" Target="../notesSlides/notesSlide4.xml"/><Relationship Id="rId5" Type="http://schemas.openxmlformats.org/officeDocument/2006/relationships/slideLayout" Target="../slideLayouts/slideLayout4.xml"/><Relationship Id="rId4" Type="http://schemas.openxmlformats.org/officeDocument/2006/relationships/tags" Target="../tags/tag23.xml"/></Relationships>
</file>

<file path=ppt/slides/_rels/slide5.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26.xml"/><Relationship Id="rId7" Type="http://schemas.openxmlformats.org/officeDocument/2006/relationships/tags" Target="../tags/tag30.xml"/><Relationship Id="rId12" Type="http://schemas.openxmlformats.org/officeDocument/2006/relationships/image" Target="../media/image18.jpeg"/><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tags" Target="../tags/tag29.xml"/><Relationship Id="rId11" Type="http://schemas.openxmlformats.org/officeDocument/2006/relationships/image" Target="../media/image17.svg"/><Relationship Id="rId5" Type="http://schemas.openxmlformats.org/officeDocument/2006/relationships/tags" Target="../tags/tag28.xml"/><Relationship Id="rId10" Type="http://schemas.openxmlformats.org/officeDocument/2006/relationships/image" Target="../media/image16.png"/><Relationship Id="rId4" Type="http://schemas.openxmlformats.org/officeDocument/2006/relationships/tags" Target="../tags/tag27.xml"/><Relationship Id="rId9"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tags" Target="../tags/tag38.xml"/><Relationship Id="rId13" Type="http://schemas.openxmlformats.org/officeDocument/2006/relationships/image" Target="../media/image16.png"/><Relationship Id="rId3" Type="http://schemas.openxmlformats.org/officeDocument/2006/relationships/tags" Target="../tags/tag33.xml"/><Relationship Id="rId7" Type="http://schemas.openxmlformats.org/officeDocument/2006/relationships/tags" Target="../tags/tag37.xml"/><Relationship Id="rId12" Type="http://schemas.openxmlformats.org/officeDocument/2006/relationships/notesSlide" Target="../notesSlides/notesSlide6.xm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tags" Target="../tags/tag36.xml"/><Relationship Id="rId11" Type="http://schemas.openxmlformats.org/officeDocument/2006/relationships/slideLayout" Target="../slideLayouts/slideLayout4.xml"/><Relationship Id="rId5" Type="http://schemas.openxmlformats.org/officeDocument/2006/relationships/tags" Target="../tags/tag35.xml"/><Relationship Id="rId15" Type="http://schemas.openxmlformats.org/officeDocument/2006/relationships/image" Target="../media/image19.png"/><Relationship Id="rId10" Type="http://schemas.openxmlformats.org/officeDocument/2006/relationships/tags" Target="../tags/tag40.xml"/><Relationship Id="rId4" Type="http://schemas.openxmlformats.org/officeDocument/2006/relationships/tags" Target="../tags/tag34.xml"/><Relationship Id="rId9" Type="http://schemas.openxmlformats.org/officeDocument/2006/relationships/tags" Target="../tags/tag39.xml"/><Relationship Id="rId14" Type="http://schemas.openxmlformats.org/officeDocument/2006/relationships/image" Target="../media/image17.svg"/></Relationships>
</file>

<file path=ppt/slides/_rels/slide7.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43.xml"/><Relationship Id="rId7" Type="http://schemas.openxmlformats.org/officeDocument/2006/relationships/tags" Target="../tags/tag47.xml"/><Relationship Id="rId12" Type="http://schemas.openxmlformats.org/officeDocument/2006/relationships/image" Target="../media/image22.svg"/><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tags" Target="../tags/tag46.xml"/><Relationship Id="rId11" Type="http://schemas.openxmlformats.org/officeDocument/2006/relationships/image" Target="../media/image21.png"/><Relationship Id="rId5" Type="http://schemas.openxmlformats.org/officeDocument/2006/relationships/tags" Target="../tags/tag45.xml"/><Relationship Id="rId10" Type="http://schemas.openxmlformats.org/officeDocument/2006/relationships/image" Target="../media/image20.png"/><Relationship Id="rId4" Type="http://schemas.openxmlformats.org/officeDocument/2006/relationships/tags" Target="../tags/tag44.xml"/><Relationship Id="rId9"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tags" Target="../tags/tag48.xml"/><Relationship Id="rId6" Type="http://schemas.openxmlformats.org/officeDocument/2006/relationships/image" Target="../media/image23.jpg"/><Relationship Id="rId5" Type="http://schemas.openxmlformats.org/officeDocument/2006/relationships/notesSlide" Target="../notesSlides/notesSlide8.xml"/><Relationship Id="rId4"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8" Type="http://schemas.openxmlformats.org/officeDocument/2006/relationships/tags" Target="../tags/tag58.xml"/><Relationship Id="rId3" Type="http://schemas.openxmlformats.org/officeDocument/2006/relationships/tags" Target="../tags/tag53.xml"/><Relationship Id="rId7" Type="http://schemas.openxmlformats.org/officeDocument/2006/relationships/tags" Target="../tags/tag57.xml"/><Relationship Id="rId12" Type="http://schemas.openxmlformats.org/officeDocument/2006/relationships/image" Target="../media/image14.svg"/><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11" Type="http://schemas.openxmlformats.org/officeDocument/2006/relationships/image" Target="../media/image13.png"/><Relationship Id="rId5" Type="http://schemas.openxmlformats.org/officeDocument/2006/relationships/tags" Target="../tags/tag55.xml"/><Relationship Id="rId10" Type="http://schemas.openxmlformats.org/officeDocument/2006/relationships/notesSlide" Target="../notesSlides/notesSlide9.xml"/><Relationship Id="rId4" Type="http://schemas.openxmlformats.org/officeDocument/2006/relationships/tags" Target="../tags/tag54.xml"/><Relationship Id="rId9"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tags" Target="../tags/tag61.xml"/><Relationship Id="rId7" Type="http://schemas.openxmlformats.org/officeDocument/2006/relationships/image" Target="../media/image18.jpeg"/><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notesSlide" Target="../notesSlides/notesSlide10.xml"/><Relationship Id="rId5" Type="http://schemas.openxmlformats.org/officeDocument/2006/relationships/slideLayout" Target="../slideLayouts/slideLayout4.xml"/><Relationship Id="rId4" Type="http://schemas.openxmlformats.org/officeDocument/2006/relationships/tags" Target="../tags/tag62.xml"/></Relationships>
</file>

<file path=ppt/slides/_rels/slide11.xml.rels><?xml version="1.0" encoding="UTF-8" standalone="yes"?>
<Relationships xmlns="http://schemas.openxmlformats.org/package/2006/relationships"><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notesSlide" Target="../notesSlides/notesSlide11.xml"/><Relationship Id="rId5" Type="http://schemas.openxmlformats.org/officeDocument/2006/relationships/slideLayout" Target="../slideLayouts/slideLayout4.xml"/><Relationship Id="rId4" Type="http://schemas.openxmlformats.org/officeDocument/2006/relationships/tags" Target="../tags/tag66.xml"/></Relationships>
</file>

<file path=ppt/slides/_rels/slide12.xml.rels><?xml version="1.0" encoding="UTF-8" standalone="yes"?>
<Relationships xmlns="http://schemas.openxmlformats.org/package/2006/relationships"><Relationship Id="rId3" Type="http://schemas.openxmlformats.org/officeDocument/2006/relationships/tags" Target="../tags/tag69.xml"/><Relationship Id="rId7" Type="http://schemas.microsoft.com/office/2018/10/relationships/comments" Target="../comments/modernComment_1BB_66A097C2.xml"/><Relationship Id="rId2" Type="http://schemas.openxmlformats.org/officeDocument/2006/relationships/tags" Target="../tags/tag68.xml"/><Relationship Id="rId1" Type="http://schemas.openxmlformats.org/officeDocument/2006/relationships/tags" Target="../tags/tag67.xml"/><Relationship Id="rId6" Type="http://schemas.openxmlformats.org/officeDocument/2006/relationships/notesSlide" Target="../notesSlides/notesSlide12.xml"/><Relationship Id="rId5" Type="http://schemas.openxmlformats.org/officeDocument/2006/relationships/slideLayout" Target="../slideLayouts/slideLayout4.xml"/><Relationship Id="rId4" Type="http://schemas.openxmlformats.org/officeDocument/2006/relationships/tags" Target="../tags/tag70.xml"/></Relationships>
</file>

<file path=ppt/slides/_rels/slide13.xml.rels><?xml version="1.0" encoding="UTF-8" standalone="yes"?>
<Relationships xmlns="http://schemas.openxmlformats.org/package/2006/relationships"><Relationship Id="rId3" Type="http://schemas.openxmlformats.org/officeDocument/2006/relationships/tags" Target="../tags/tag73.xml"/><Relationship Id="rId7" Type="http://schemas.openxmlformats.org/officeDocument/2006/relationships/image" Target="../media/image18.jpeg"/><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notesSlide" Target="../notesSlides/notesSlide13.xml"/><Relationship Id="rId5" Type="http://schemas.openxmlformats.org/officeDocument/2006/relationships/slideLayout" Target="../slideLayouts/slideLayout4.xml"/><Relationship Id="rId4" Type="http://schemas.openxmlformats.org/officeDocument/2006/relationships/tags" Target="../tags/tag74.xml"/></Relationships>
</file>

<file path=ppt/slides/_rels/slide14.xml.rels><?xml version="1.0" encoding="UTF-8" standalone="yes"?>
<Relationships xmlns="http://schemas.openxmlformats.org/package/2006/relationships"><Relationship Id="rId3" Type="http://schemas.openxmlformats.org/officeDocument/2006/relationships/tags" Target="../tags/tag77.xml"/><Relationship Id="rId2" Type="http://schemas.openxmlformats.org/officeDocument/2006/relationships/tags" Target="../tags/tag76.xml"/><Relationship Id="rId1" Type="http://schemas.openxmlformats.org/officeDocument/2006/relationships/tags" Target="../tags/tag75.xml"/><Relationship Id="rId6" Type="http://schemas.openxmlformats.org/officeDocument/2006/relationships/notesSlide" Target="../notesSlides/notesSlide14.xml"/><Relationship Id="rId5" Type="http://schemas.openxmlformats.org/officeDocument/2006/relationships/slideLayout" Target="../slideLayouts/slideLayout4.xml"/><Relationship Id="rId4" Type="http://schemas.openxmlformats.org/officeDocument/2006/relationships/tags" Target="../tags/tag78.xml"/></Relationships>
</file>

<file path=ppt/slides/_rels/slide15.xml.rels><?xml version="1.0" encoding="UTF-8" standalone="yes"?>
<Relationships xmlns="http://schemas.openxmlformats.org/package/2006/relationships"><Relationship Id="rId3" Type="http://schemas.openxmlformats.org/officeDocument/2006/relationships/tags" Target="../tags/tag81.xml"/><Relationship Id="rId7" Type="http://schemas.openxmlformats.org/officeDocument/2006/relationships/notesSlide" Target="../notesSlides/notesSlide15.xml"/><Relationship Id="rId2" Type="http://schemas.openxmlformats.org/officeDocument/2006/relationships/tags" Target="../tags/tag80.xml"/><Relationship Id="rId1" Type="http://schemas.openxmlformats.org/officeDocument/2006/relationships/tags" Target="../tags/tag79.xml"/><Relationship Id="rId6" Type="http://schemas.openxmlformats.org/officeDocument/2006/relationships/slideLayout" Target="../slideLayouts/slideLayout4.xml"/><Relationship Id="rId5" Type="http://schemas.openxmlformats.org/officeDocument/2006/relationships/tags" Target="../tags/tag83.xml"/><Relationship Id="rId4" Type="http://schemas.openxmlformats.org/officeDocument/2006/relationships/tags" Target="../tags/tag82.xml"/></Relationships>
</file>

<file path=ppt/slides/_rels/slide16.xml.rels><?xml version="1.0" encoding="UTF-8" standalone="yes"?>
<Relationships xmlns="http://schemas.openxmlformats.org/package/2006/relationships"><Relationship Id="rId3" Type="http://schemas.openxmlformats.org/officeDocument/2006/relationships/tags" Target="../tags/tag86.xml"/><Relationship Id="rId7" Type="http://schemas.openxmlformats.org/officeDocument/2006/relationships/image" Target="../media/image18.jpeg"/><Relationship Id="rId2" Type="http://schemas.openxmlformats.org/officeDocument/2006/relationships/tags" Target="../tags/tag85.xml"/><Relationship Id="rId1" Type="http://schemas.openxmlformats.org/officeDocument/2006/relationships/tags" Target="../tags/tag84.xml"/><Relationship Id="rId6" Type="http://schemas.openxmlformats.org/officeDocument/2006/relationships/notesSlide" Target="../notesSlides/notesSlide16.xml"/><Relationship Id="rId5" Type="http://schemas.openxmlformats.org/officeDocument/2006/relationships/slideLayout" Target="../slideLayouts/slideLayout4.xml"/><Relationship Id="rId4" Type="http://schemas.openxmlformats.org/officeDocument/2006/relationships/tags" Target="../tags/tag87.xml"/></Relationships>
</file>

<file path=ppt/slides/_rels/slide17.xml.rels><?xml version="1.0" encoding="UTF-8" standalone="yes"?>
<Relationships xmlns="http://schemas.openxmlformats.org/package/2006/relationships"><Relationship Id="rId8" Type="http://schemas.openxmlformats.org/officeDocument/2006/relationships/tags" Target="../tags/tag95.xml"/><Relationship Id="rId3" Type="http://schemas.openxmlformats.org/officeDocument/2006/relationships/tags" Target="../tags/tag90.xml"/><Relationship Id="rId7" Type="http://schemas.openxmlformats.org/officeDocument/2006/relationships/tags" Target="../tags/tag94.xml"/><Relationship Id="rId12" Type="http://schemas.openxmlformats.org/officeDocument/2006/relationships/image" Target="../media/image14.svg"/><Relationship Id="rId2" Type="http://schemas.openxmlformats.org/officeDocument/2006/relationships/tags" Target="../tags/tag89.xml"/><Relationship Id="rId1" Type="http://schemas.openxmlformats.org/officeDocument/2006/relationships/tags" Target="../tags/tag88.xml"/><Relationship Id="rId6" Type="http://schemas.openxmlformats.org/officeDocument/2006/relationships/tags" Target="../tags/tag93.xml"/><Relationship Id="rId11" Type="http://schemas.openxmlformats.org/officeDocument/2006/relationships/image" Target="../media/image13.png"/><Relationship Id="rId5" Type="http://schemas.openxmlformats.org/officeDocument/2006/relationships/tags" Target="../tags/tag92.xml"/><Relationship Id="rId10" Type="http://schemas.openxmlformats.org/officeDocument/2006/relationships/notesSlide" Target="../notesSlides/notesSlide17.xml"/><Relationship Id="rId4" Type="http://schemas.openxmlformats.org/officeDocument/2006/relationships/tags" Target="../tags/tag91.xml"/><Relationship Id="rId9"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tags" Target="../tags/tag98.xml"/><Relationship Id="rId2" Type="http://schemas.openxmlformats.org/officeDocument/2006/relationships/tags" Target="../tags/tag97.xml"/><Relationship Id="rId1" Type="http://schemas.openxmlformats.org/officeDocument/2006/relationships/tags" Target="../tags/tag96.xml"/><Relationship Id="rId5" Type="http://schemas.openxmlformats.org/officeDocument/2006/relationships/notesSlide" Target="../notesSlides/notesSlide18.xml"/><Relationship Id="rId4"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tags" Target="../tags/tag101.xml"/><Relationship Id="rId2" Type="http://schemas.openxmlformats.org/officeDocument/2006/relationships/tags" Target="../tags/tag100.xml"/><Relationship Id="rId1" Type="http://schemas.openxmlformats.org/officeDocument/2006/relationships/tags" Target="../tags/tag99.xml"/><Relationship Id="rId5" Type="http://schemas.openxmlformats.org/officeDocument/2006/relationships/notesSlide" Target="../notesSlides/notesSlide19.xml"/><Relationship Id="rId4"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tags" Target="../tags/tag104.xml"/><Relationship Id="rId7" Type="http://schemas.openxmlformats.org/officeDocument/2006/relationships/image" Target="../media/image18.jpeg"/><Relationship Id="rId2" Type="http://schemas.openxmlformats.org/officeDocument/2006/relationships/tags" Target="../tags/tag103.xml"/><Relationship Id="rId1" Type="http://schemas.openxmlformats.org/officeDocument/2006/relationships/tags" Target="../tags/tag102.xml"/><Relationship Id="rId6" Type="http://schemas.openxmlformats.org/officeDocument/2006/relationships/notesSlide" Target="../notesSlides/notesSlide20.xml"/><Relationship Id="rId5" Type="http://schemas.openxmlformats.org/officeDocument/2006/relationships/slideLayout" Target="../slideLayouts/slideLayout4.xml"/><Relationship Id="rId4" Type="http://schemas.openxmlformats.org/officeDocument/2006/relationships/tags" Target="../tags/tag105.xml"/></Relationships>
</file>

<file path=ppt/slides/_rels/slide21.xml.rels><?xml version="1.0" encoding="UTF-8" standalone="yes"?>
<Relationships xmlns="http://schemas.openxmlformats.org/package/2006/relationships"><Relationship Id="rId3" Type="http://schemas.openxmlformats.org/officeDocument/2006/relationships/tags" Target="../tags/tag108.xml"/><Relationship Id="rId2" Type="http://schemas.openxmlformats.org/officeDocument/2006/relationships/tags" Target="../tags/tag107.xml"/><Relationship Id="rId1" Type="http://schemas.openxmlformats.org/officeDocument/2006/relationships/tags" Target="../tags/tag106.xml"/><Relationship Id="rId5" Type="http://schemas.openxmlformats.org/officeDocument/2006/relationships/notesSlide" Target="../notesSlides/notesSlide21.xml"/><Relationship Id="rId4"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tags" Target="../tags/tag111.xml"/><Relationship Id="rId2" Type="http://schemas.openxmlformats.org/officeDocument/2006/relationships/tags" Target="../tags/tag110.xml"/><Relationship Id="rId1" Type="http://schemas.openxmlformats.org/officeDocument/2006/relationships/tags" Target="../tags/tag109.xml"/><Relationship Id="rId4"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tags" Target="../tags/tag114.xml"/><Relationship Id="rId7" Type="http://schemas.openxmlformats.org/officeDocument/2006/relationships/image" Target="../media/image24.png"/><Relationship Id="rId2" Type="http://schemas.openxmlformats.org/officeDocument/2006/relationships/tags" Target="../tags/tag113.xml"/><Relationship Id="rId1" Type="http://schemas.openxmlformats.org/officeDocument/2006/relationships/tags" Target="../tags/tag112.xml"/><Relationship Id="rId6" Type="http://schemas.openxmlformats.org/officeDocument/2006/relationships/notesSlide" Target="../notesSlides/notesSlide22.xml"/><Relationship Id="rId5" Type="http://schemas.openxmlformats.org/officeDocument/2006/relationships/slideLayout" Target="../slideLayouts/slideLayout4.xml"/><Relationship Id="rId4" Type="http://schemas.openxmlformats.org/officeDocument/2006/relationships/tags" Target="../tags/tag115.xml"/></Relationships>
</file>

<file path=ppt/slides/_rels/slide24.xml.rels><?xml version="1.0" encoding="UTF-8" standalone="yes"?>
<Relationships xmlns="http://schemas.openxmlformats.org/package/2006/relationships"><Relationship Id="rId3" Type="http://schemas.openxmlformats.org/officeDocument/2006/relationships/tags" Target="../tags/tag118.xml"/><Relationship Id="rId2" Type="http://schemas.openxmlformats.org/officeDocument/2006/relationships/tags" Target="../tags/tag117.xml"/><Relationship Id="rId1" Type="http://schemas.openxmlformats.org/officeDocument/2006/relationships/tags" Target="../tags/tag116.xml"/><Relationship Id="rId4"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tags" Target="../tags/tag121.xml"/><Relationship Id="rId7" Type="http://schemas.openxmlformats.org/officeDocument/2006/relationships/image" Target="../media/image25.png"/><Relationship Id="rId2" Type="http://schemas.openxmlformats.org/officeDocument/2006/relationships/tags" Target="../tags/tag120.xml"/><Relationship Id="rId1" Type="http://schemas.openxmlformats.org/officeDocument/2006/relationships/tags" Target="../tags/tag119.xml"/><Relationship Id="rId6" Type="http://schemas.openxmlformats.org/officeDocument/2006/relationships/notesSlide" Target="../notesSlides/notesSlide23.xml"/><Relationship Id="rId5" Type="http://schemas.openxmlformats.org/officeDocument/2006/relationships/slideLayout" Target="../slideLayouts/slideLayout4.xml"/><Relationship Id="rId4" Type="http://schemas.openxmlformats.org/officeDocument/2006/relationships/tags" Target="../tags/tag122.xml"/></Relationships>
</file>

<file path=ppt/slides/_rels/slide26.xml.rels><?xml version="1.0" encoding="UTF-8" standalone="yes"?>
<Relationships xmlns="http://schemas.openxmlformats.org/package/2006/relationships"><Relationship Id="rId3" Type="http://schemas.openxmlformats.org/officeDocument/2006/relationships/tags" Target="../tags/tag125.xml"/><Relationship Id="rId2" Type="http://schemas.openxmlformats.org/officeDocument/2006/relationships/tags" Target="../tags/tag124.xml"/><Relationship Id="rId1" Type="http://schemas.openxmlformats.org/officeDocument/2006/relationships/tags" Target="../tags/tag123.xml"/><Relationship Id="rId4"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tags" Target="../tags/tag128.xml"/><Relationship Id="rId7" Type="http://schemas.openxmlformats.org/officeDocument/2006/relationships/image" Target="../media/image26.png"/><Relationship Id="rId2" Type="http://schemas.openxmlformats.org/officeDocument/2006/relationships/tags" Target="../tags/tag127.xml"/><Relationship Id="rId1" Type="http://schemas.openxmlformats.org/officeDocument/2006/relationships/tags" Target="../tags/tag126.xml"/><Relationship Id="rId6" Type="http://schemas.openxmlformats.org/officeDocument/2006/relationships/notesSlide" Target="../notesSlides/notesSlide24.xml"/><Relationship Id="rId5" Type="http://schemas.openxmlformats.org/officeDocument/2006/relationships/slideLayout" Target="../slideLayouts/slideLayout4.xml"/><Relationship Id="rId4" Type="http://schemas.openxmlformats.org/officeDocument/2006/relationships/tags" Target="../tags/tag129.xml"/></Relationships>
</file>

<file path=ppt/slides/_rels/slide28.xml.rels><?xml version="1.0" encoding="UTF-8" standalone="yes"?>
<Relationships xmlns="http://schemas.openxmlformats.org/package/2006/relationships"><Relationship Id="rId8" Type="http://schemas.openxmlformats.org/officeDocument/2006/relationships/tags" Target="../tags/tag137.xml"/><Relationship Id="rId3" Type="http://schemas.openxmlformats.org/officeDocument/2006/relationships/tags" Target="../tags/tag132.xml"/><Relationship Id="rId7" Type="http://schemas.openxmlformats.org/officeDocument/2006/relationships/tags" Target="../tags/tag136.xml"/><Relationship Id="rId12" Type="http://schemas.openxmlformats.org/officeDocument/2006/relationships/image" Target="../media/image14.svg"/><Relationship Id="rId2" Type="http://schemas.openxmlformats.org/officeDocument/2006/relationships/tags" Target="../tags/tag131.xml"/><Relationship Id="rId1" Type="http://schemas.openxmlformats.org/officeDocument/2006/relationships/tags" Target="../tags/tag130.xml"/><Relationship Id="rId6" Type="http://schemas.openxmlformats.org/officeDocument/2006/relationships/tags" Target="../tags/tag135.xml"/><Relationship Id="rId11" Type="http://schemas.openxmlformats.org/officeDocument/2006/relationships/image" Target="../media/image13.png"/><Relationship Id="rId5" Type="http://schemas.openxmlformats.org/officeDocument/2006/relationships/tags" Target="../tags/tag134.xml"/><Relationship Id="rId10" Type="http://schemas.openxmlformats.org/officeDocument/2006/relationships/notesSlide" Target="../notesSlides/notesSlide25.xml"/><Relationship Id="rId4" Type="http://schemas.openxmlformats.org/officeDocument/2006/relationships/tags" Target="../tags/tag133.xml"/><Relationship Id="rId9"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tags" Target="../tags/tag140.xml"/><Relationship Id="rId2" Type="http://schemas.openxmlformats.org/officeDocument/2006/relationships/tags" Target="../tags/tag139.xml"/><Relationship Id="rId1" Type="http://schemas.openxmlformats.org/officeDocument/2006/relationships/tags" Target="../tags/tag138.xml"/><Relationship Id="rId5" Type="http://schemas.openxmlformats.org/officeDocument/2006/relationships/notesSlide" Target="../notesSlides/notesSlide26.xml"/><Relationship Id="rId4"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tags" Target="../tags/tag143.xml"/><Relationship Id="rId7" Type="http://schemas.openxmlformats.org/officeDocument/2006/relationships/image" Target="../media/image18.jpeg"/><Relationship Id="rId2" Type="http://schemas.openxmlformats.org/officeDocument/2006/relationships/tags" Target="../tags/tag142.xml"/><Relationship Id="rId1" Type="http://schemas.openxmlformats.org/officeDocument/2006/relationships/tags" Target="../tags/tag141.xml"/><Relationship Id="rId6" Type="http://schemas.openxmlformats.org/officeDocument/2006/relationships/notesSlide" Target="../notesSlides/notesSlide27.xml"/><Relationship Id="rId5" Type="http://schemas.openxmlformats.org/officeDocument/2006/relationships/slideLayout" Target="../slideLayouts/slideLayout4.xml"/><Relationship Id="rId4" Type="http://schemas.openxmlformats.org/officeDocument/2006/relationships/tags" Target="../tags/tag144.xml"/></Relationships>
</file>

<file path=ppt/slides/_rels/slide3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tags" Target="../tags/tag147.xml"/><Relationship Id="rId7" Type="http://schemas.openxmlformats.org/officeDocument/2006/relationships/notesSlide" Target="../notesSlides/notesSlide28.xml"/><Relationship Id="rId2" Type="http://schemas.openxmlformats.org/officeDocument/2006/relationships/tags" Target="../tags/tag146.xml"/><Relationship Id="rId1" Type="http://schemas.openxmlformats.org/officeDocument/2006/relationships/tags" Target="../tags/tag145.xml"/><Relationship Id="rId6" Type="http://schemas.openxmlformats.org/officeDocument/2006/relationships/slideLayout" Target="../slideLayouts/slideLayout4.xml"/><Relationship Id="rId5" Type="http://schemas.openxmlformats.org/officeDocument/2006/relationships/tags" Target="../tags/tag149.xml"/><Relationship Id="rId4" Type="http://schemas.openxmlformats.org/officeDocument/2006/relationships/tags" Target="../tags/tag148.xml"/></Relationships>
</file>

<file path=ppt/slides/_rels/slide32.xml.rels><?xml version="1.0" encoding="UTF-8" standalone="yes"?>
<Relationships xmlns="http://schemas.openxmlformats.org/package/2006/relationships"><Relationship Id="rId3" Type="http://schemas.openxmlformats.org/officeDocument/2006/relationships/tags" Target="../tags/tag152.xml"/><Relationship Id="rId7" Type="http://schemas.openxmlformats.org/officeDocument/2006/relationships/image" Target="../media/image27.png"/><Relationship Id="rId2" Type="http://schemas.openxmlformats.org/officeDocument/2006/relationships/tags" Target="../tags/tag151.xml"/><Relationship Id="rId1" Type="http://schemas.openxmlformats.org/officeDocument/2006/relationships/tags" Target="../tags/tag150.xml"/><Relationship Id="rId6" Type="http://schemas.openxmlformats.org/officeDocument/2006/relationships/hyperlink" Target="https://www.legisquebec.gouv.qc.ca/fr/document/lc/T-14" TargetMode="External"/><Relationship Id="rId5" Type="http://schemas.openxmlformats.org/officeDocument/2006/relationships/notesSlide" Target="../notesSlides/notesSlide29.xml"/><Relationship Id="rId4"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tags" Target="../tags/tag155.xml"/><Relationship Id="rId7" Type="http://schemas.openxmlformats.org/officeDocument/2006/relationships/image" Target="../media/image28.png"/><Relationship Id="rId2" Type="http://schemas.openxmlformats.org/officeDocument/2006/relationships/tags" Target="../tags/tag154.xml"/><Relationship Id="rId1" Type="http://schemas.openxmlformats.org/officeDocument/2006/relationships/tags" Target="../tags/tag153.xml"/><Relationship Id="rId6" Type="http://schemas.openxmlformats.org/officeDocument/2006/relationships/hyperlink" Target="https://www.legisquebec.gouv.qc.ca/fr/document/lc/T-14" TargetMode="External"/><Relationship Id="rId5" Type="http://schemas.openxmlformats.org/officeDocument/2006/relationships/notesSlide" Target="../notesSlides/notesSlide30.xml"/><Relationship Id="rId4"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tags" Target="../tags/tag158.xml"/><Relationship Id="rId2" Type="http://schemas.openxmlformats.org/officeDocument/2006/relationships/tags" Target="../tags/tag157.xml"/><Relationship Id="rId1" Type="http://schemas.openxmlformats.org/officeDocument/2006/relationships/tags" Target="../tags/tag156.xml"/><Relationship Id="rId5" Type="http://schemas.openxmlformats.org/officeDocument/2006/relationships/notesSlide" Target="../notesSlides/notesSlide31.xml"/><Relationship Id="rId4"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tags" Target="../tags/tag161.xml"/><Relationship Id="rId2" Type="http://schemas.openxmlformats.org/officeDocument/2006/relationships/tags" Target="../tags/tag160.xml"/><Relationship Id="rId1" Type="http://schemas.openxmlformats.org/officeDocument/2006/relationships/tags" Target="../tags/tag159.xml"/><Relationship Id="rId5" Type="http://schemas.openxmlformats.org/officeDocument/2006/relationships/notesSlide" Target="../notesSlides/notesSlide32.xml"/><Relationship Id="rId4"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tags" Target="../tags/tag163.xml"/><Relationship Id="rId2" Type="http://schemas.openxmlformats.org/officeDocument/2006/relationships/tags" Target="../tags/tag162.xml"/><Relationship Id="rId1" Type="http://schemas.openxmlformats.org/officeDocument/2006/relationships/themeOverride" Target="../theme/themeOverride1.xml"/><Relationship Id="rId6" Type="http://schemas.openxmlformats.org/officeDocument/2006/relationships/notesSlide" Target="../notesSlides/notesSlide33.xml"/><Relationship Id="rId5" Type="http://schemas.openxmlformats.org/officeDocument/2006/relationships/slideLayout" Target="../slideLayouts/slideLayout4.xml"/><Relationship Id="rId4" Type="http://schemas.openxmlformats.org/officeDocument/2006/relationships/tags" Target="../tags/tag164.xml"/></Relationships>
</file>

<file path=ppt/slides/_rels/slide37.xml.rels><?xml version="1.0" encoding="UTF-8" standalone="yes"?>
<Relationships xmlns="http://schemas.openxmlformats.org/package/2006/relationships"><Relationship Id="rId8" Type="http://schemas.openxmlformats.org/officeDocument/2006/relationships/tags" Target="../tags/tag172.xml"/><Relationship Id="rId13" Type="http://schemas.openxmlformats.org/officeDocument/2006/relationships/image" Target="../media/image30.png"/><Relationship Id="rId3" Type="http://schemas.openxmlformats.org/officeDocument/2006/relationships/tags" Target="../tags/tag167.xml"/><Relationship Id="rId7" Type="http://schemas.openxmlformats.org/officeDocument/2006/relationships/tags" Target="../tags/tag171.xml"/><Relationship Id="rId12" Type="http://schemas.openxmlformats.org/officeDocument/2006/relationships/image" Target="../media/image29.png"/><Relationship Id="rId2" Type="http://schemas.openxmlformats.org/officeDocument/2006/relationships/tags" Target="../tags/tag166.xml"/><Relationship Id="rId1" Type="http://schemas.openxmlformats.org/officeDocument/2006/relationships/tags" Target="../tags/tag165.xml"/><Relationship Id="rId6" Type="http://schemas.openxmlformats.org/officeDocument/2006/relationships/tags" Target="../tags/tag170.xml"/><Relationship Id="rId11" Type="http://schemas.openxmlformats.org/officeDocument/2006/relationships/hyperlink" Target="https://www.quebec.ca/gouvernement/gestion-municipale/finances-fiscalite-municipales/financement/reglement-emprunt" TargetMode="External"/><Relationship Id="rId5" Type="http://schemas.openxmlformats.org/officeDocument/2006/relationships/tags" Target="../tags/tag169.xml"/><Relationship Id="rId15" Type="http://schemas.openxmlformats.org/officeDocument/2006/relationships/image" Target="../media/image32.svg"/><Relationship Id="rId10" Type="http://schemas.openxmlformats.org/officeDocument/2006/relationships/notesSlide" Target="../notesSlides/notesSlide34.xml"/><Relationship Id="rId4" Type="http://schemas.openxmlformats.org/officeDocument/2006/relationships/tags" Target="../tags/tag168.xml"/><Relationship Id="rId9" Type="http://schemas.openxmlformats.org/officeDocument/2006/relationships/slideLayout" Target="../slideLayouts/slideLayout4.xml"/><Relationship Id="rId14" Type="http://schemas.openxmlformats.org/officeDocument/2006/relationships/image" Target="../media/image31.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tags" Target="../tags/tag174.xml"/><Relationship Id="rId1" Type="http://schemas.openxmlformats.org/officeDocument/2006/relationships/tags" Target="../tags/tag173.xml"/><Relationship Id="rId5" Type="http://schemas.openxmlformats.org/officeDocument/2006/relationships/image" Target="../media/image33.jpg"/><Relationship Id="rId4" Type="http://schemas.openxmlformats.org/officeDocument/2006/relationships/notesSlide" Target="../notesSlides/notesSlide35.xml"/></Relationships>
</file>

<file path=ppt/slides/_rels/slide39.xml.rels><?xml version="1.0" encoding="UTF-8" standalone="yes"?>
<Relationships xmlns="http://schemas.openxmlformats.org/package/2006/relationships"><Relationship Id="rId8" Type="http://schemas.openxmlformats.org/officeDocument/2006/relationships/tags" Target="../tags/tag182.xml"/><Relationship Id="rId13" Type="http://schemas.openxmlformats.org/officeDocument/2006/relationships/image" Target="../media/image34.png"/><Relationship Id="rId3" Type="http://schemas.openxmlformats.org/officeDocument/2006/relationships/tags" Target="../tags/tag177.xml"/><Relationship Id="rId7" Type="http://schemas.openxmlformats.org/officeDocument/2006/relationships/tags" Target="../tags/tag181.xml"/><Relationship Id="rId12" Type="http://schemas.openxmlformats.org/officeDocument/2006/relationships/notesSlide" Target="../notesSlides/notesSlide36.xml"/><Relationship Id="rId2" Type="http://schemas.openxmlformats.org/officeDocument/2006/relationships/tags" Target="../tags/tag176.xml"/><Relationship Id="rId1" Type="http://schemas.openxmlformats.org/officeDocument/2006/relationships/tags" Target="../tags/tag175.xml"/><Relationship Id="rId6" Type="http://schemas.openxmlformats.org/officeDocument/2006/relationships/tags" Target="../tags/tag180.xml"/><Relationship Id="rId11" Type="http://schemas.openxmlformats.org/officeDocument/2006/relationships/slideLayout" Target="../slideLayouts/slideLayout28.xml"/><Relationship Id="rId5" Type="http://schemas.openxmlformats.org/officeDocument/2006/relationships/tags" Target="../tags/tag179.xml"/><Relationship Id="rId10" Type="http://schemas.openxmlformats.org/officeDocument/2006/relationships/tags" Target="../tags/tag184.xml"/><Relationship Id="rId4" Type="http://schemas.openxmlformats.org/officeDocument/2006/relationships/tags" Target="../tags/tag178.xml"/><Relationship Id="rId9" Type="http://schemas.openxmlformats.org/officeDocument/2006/relationships/tags" Target="../tags/tag183.xm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pour une image  5">
            <a:extLst>
              <a:ext uri="{FF2B5EF4-FFF2-40B4-BE49-F238E27FC236}">
                <a16:creationId xmlns:a16="http://schemas.microsoft.com/office/drawing/2014/main" id="{55ED68FD-6E66-42DB-B322-CC4661F8A195}"/>
              </a:ext>
            </a:extLst>
          </p:cNvPr>
          <p:cNvPicPr>
            <a:picLocks noGrp="1" noChangeAspect="1"/>
          </p:cNvPicPr>
          <p:nvPr>
            <p:ph type="pic" sz="quarter" idx="13"/>
            <p:custDataLst>
              <p:tags r:id="rId1"/>
            </p:custDataLst>
          </p:nvPr>
        </p:nvPicPr>
        <p:blipFill>
          <a:blip r:embed="rId10" cstate="print">
            <a:extLst>
              <a:ext uri="{28A0092B-C50C-407E-A947-70E740481C1C}">
                <a14:useLocalDpi xmlns:a14="http://schemas.microsoft.com/office/drawing/2010/main"/>
              </a:ext>
            </a:extLst>
          </a:blip>
          <a:srcRect t="30682" b="9924"/>
          <a:stretch/>
        </p:blipFill>
        <p:spPr>
          <a:xfrm>
            <a:off x="0" y="0"/>
            <a:ext cx="12192000" cy="2084714"/>
          </a:xfrm>
        </p:spPr>
      </p:pic>
      <p:sp>
        <p:nvSpPr>
          <p:cNvPr id="2" name="Titre 1">
            <a:extLst>
              <a:ext uri="{FF2B5EF4-FFF2-40B4-BE49-F238E27FC236}">
                <a16:creationId xmlns:a16="http://schemas.microsoft.com/office/drawing/2014/main" id="{2276B3BE-61DE-F3DF-58B0-103E2DFA52C1}"/>
              </a:ext>
            </a:extLst>
          </p:cNvPr>
          <p:cNvSpPr>
            <a:spLocks noGrp="1"/>
          </p:cNvSpPr>
          <p:nvPr>
            <p:ph type="ctrTitle"/>
            <p:custDataLst>
              <p:tags r:id="rId2"/>
            </p:custDataLst>
          </p:nvPr>
        </p:nvSpPr>
        <p:spPr>
          <a:xfrm>
            <a:off x="501753" y="2190989"/>
            <a:ext cx="8710485" cy="1548498"/>
          </a:xfrm>
        </p:spPr>
        <p:txBody>
          <a:bodyPr>
            <a:noAutofit/>
          </a:bodyPr>
          <a:lstStyle/>
          <a:p>
            <a:br>
              <a:rPr lang="fr-CA" sz="4200" dirty="0">
                <a:effectLst/>
                <a:latin typeface="Ubuntu" panose="020B0504030602030204" pitchFamily="34" charset="0"/>
              </a:rPr>
            </a:br>
            <a:br>
              <a:rPr lang="fr-CA" sz="4200" dirty="0">
                <a:effectLst/>
                <a:latin typeface="Ubuntu" panose="020B0504030602030204" pitchFamily="34" charset="0"/>
              </a:rPr>
            </a:br>
            <a:br>
              <a:rPr lang="fr-CA" sz="4200" dirty="0">
                <a:effectLst/>
                <a:latin typeface="Ubuntu" panose="020B0504030602030204" pitchFamily="34" charset="0"/>
              </a:rPr>
            </a:br>
            <a:br>
              <a:rPr lang="fr-CA" sz="4200" dirty="0">
                <a:effectLst/>
                <a:latin typeface="Ubuntu" panose="020B0504030602030204" pitchFamily="34" charset="0"/>
              </a:rPr>
            </a:br>
            <a:r>
              <a:rPr lang="fr-CA" sz="4200" b="1" dirty="0">
                <a:solidFill>
                  <a:schemeClr val="accent1"/>
                </a:solidFill>
                <a:effectLst/>
                <a:latin typeface="Ubuntu" panose="020B0504030602030204" pitchFamily="34" charset="0"/>
              </a:rPr>
              <a:t>Règlements parapluie : êtes-vous à l’abri des intempéries?</a:t>
            </a:r>
            <a:endParaRPr lang="fr-FR" sz="4200" dirty="0">
              <a:solidFill>
                <a:schemeClr val="accent1"/>
              </a:solidFill>
            </a:endParaRPr>
          </a:p>
        </p:txBody>
      </p:sp>
      <p:sp>
        <p:nvSpPr>
          <p:cNvPr id="3" name="Sous-titre 2">
            <a:extLst>
              <a:ext uri="{FF2B5EF4-FFF2-40B4-BE49-F238E27FC236}">
                <a16:creationId xmlns:a16="http://schemas.microsoft.com/office/drawing/2014/main" id="{814C8C2A-C712-D534-A524-E9A45DCD29CA}"/>
              </a:ext>
            </a:extLst>
          </p:cNvPr>
          <p:cNvSpPr>
            <a:spLocks noGrp="1"/>
          </p:cNvSpPr>
          <p:nvPr>
            <p:ph type="subTitle" idx="1"/>
            <p:custDataLst>
              <p:tags r:id="rId3"/>
            </p:custDataLst>
          </p:nvPr>
        </p:nvSpPr>
        <p:spPr>
          <a:xfrm>
            <a:off x="501754" y="3934893"/>
            <a:ext cx="9012788" cy="1676787"/>
          </a:xfrm>
        </p:spPr>
        <p:txBody>
          <a:bodyPr>
            <a:normAutofit/>
          </a:bodyPr>
          <a:lstStyle/>
          <a:p>
            <a:pPr algn="l">
              <a:spcAft>
                <a:spcPts val="600"/>
              </a:spcAft>
            </a:pPr>
            <a:r>
              <a:rPr lang="fr-FR" sz="280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Nancy Klein, vice-présidente à la vérification, CMQ</a:t>
            </a:r>
          </a:p>
          <a:p>
            <a:pPr algn="l">
              <a:spcAft>
                <a:spcPts val="600"/>
              </a:spcAft>
            </a:pPr>
            <a:r>
              <a:rPr lang="fr-FR" sz="280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Frédéric Thifault, </a:t>
            </a:r>
            <a:r>
              <a:rPr lang="fr-CA" sz="280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CPA, OMA, directeur adjoint et assistant-trésorier, Ville de Westmount</a:t>
            </a:r>
          </a:p>
          <a:p>
            <a:pPr algn="l">
              <a:spcAft>
                <a:spcPts val="600"/>
              </a:spcAft>
            </a:pPr>
            <a:r>
              <a:rPr lang="fr-FR" sz="280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Josée Bernier, avocate, CMQ</a:t>
            </a:r>
          </a:p>
          <a:p>
            <a:endParaRPr lang="fr-FR" sz="2800" dirty="0"/>
          </a:p>
        </p:txBody>
      </p:sp>
      <p:sp>
        <p:nvSpPr>
          <p:cNvPr id="11" name="Espace réservé du contenu 10">
            <a:extLst>
              <a:ext uri="{FF2B5EF4-FFF2-40B4-BE49-F238E27FC236}">
                <a16:creationId xmlns:a16="http://schemas.microsoft.com/office/drawing/2014/main" id="{43F0B052-EA42-7669-95AE-9F772CA0D69D}"/>
              </a:ext>
            </a:extLst>
          </p:cNvPr>
          <p:cNvSpPr>
            <a:spLocks noGrp="1"/>
          </p:cNvSpPr>
          <p:nvPr>
            <p:ph sz="quarter" idx="14"/>
            <p:custDataLst>
              <p:tags r:id="rId4"/>
            </p:custDataLst>
          </p:nvPr>
        </p:nvSpPr>
        <p:spPr>
          <a:xfrm>
            <a:off x="501753" y="5611680"/>
            <a:ext cx="5935662" cy="967919"/>
          </a:xfrm>
        </p:spPr>
        <p:txBody>
          <a:bodyPr/>
          <a:lstStyle/>
          <a:p>
            <a:pPr marL="0" indent="0">
              <a:spcAft>
                <a:spcPts val="0"/>
              </a:spcAft>
              <a:buNone/>
            </a:pPr>
            <a:r>
              <a:rPr lang="fr-FR" sz="2000" dirty="0">
                <a:solidFill>
                  <a:schemeClr val="accent1"/>
                </a:solidFill>
              </a:rPr>
              <a:t>Congrès de la COMAQ</a:t>
            </a:r>
          </a:p>
          <a:p>
            <a:pPr marL="0" indent="0">
              <a:spcAft>
                <a:spcPts val="0"/>
              </a:spcAft>
              <a:buNone/>
            </a:pPr>
            <a:r>
              <a:rPr lang="fr-FR" sz="2000" dirty="0">
                <a:solidFill>
                  <a:schemeClr val="accent1"/>
                </a:solidFill>
              </a:rPr>
              <a:t>Le 21 mai 2025</a:t>
            </a:r>
          </a:p>
        </p:txBody>
      </p:sp>
      <p:pic>
        <p:nvPicPr>
          <p:cNvPr id="9" name="Image 8">
            <a:extLst>
              <a:ext uri="{FF2B5EF4-FFF2-40B4-BE49-F238E27FC236}">
                <a16:creationId xmlns:a16="http://schemas.microsoft.com/office/drawing/2014/main" id="{FAE92A06-2797-22C5-40BE-E26FD13EADE1}"/>
              </a:ext>
            </a:extLst>
          </p:cNvPr>
          <p:cNvPicPr>
            <a:picLocks noChangeAspect="1"/>
          </p:cNvPicPr>
          <p:nvPr userDrawn="1">
            <p:custDataLst>
              <p:tags r:id="rId5"/>
            </p:custDataLst>
          </p:nvPr>
        </p:nvPicPr>
        <p:blipFill>
          <a:blip r:embed="rId11" cstate="print">
            <a:extLst>
              <a:ext uri="{28A0092B-C50C-407E-A947-70E740481C1C}">
                <a14:useLocalDpi xmlns:a14="http://schemas.microsoft.com/office/drawing/2010/main"/>
              </a:ext>
            </a:extLst>
          </a:blip>
          <a:stretch>
            <a:fillRect/>
          </a:stretch>
        </p:blipFill>
        <p:spPr>
          <a:xfrm>
            <a:off x="8417489" y="896612"/>
            <a:ext cx="3887243" cy="3440433"/>
          </a:xfrm>
          <a:prstGeom prst="rect">
            <a:avLst/>
          </a:prstGeom>
        </p:spPr>
      </p:pic>
      <p:sp>
        <p:nvSpPr>
          <p:cNvPr id="10" name="ZoneTexte 9">
            <a:extLst>
              <a:ext uri="{FF2B5EF4-FFF2-40B4-BE49-F238E27FC236}">
                <a16:creationId xmlns:a16="http://schemas.microsoft.com/office/drawing/2014/main" id="{59FE8F47-A357-D044-7EE5-C0EADAA81FFD}"/>
              </a:ext>
            </a:extLst>
          </p:cNvPr>
          <p:cNvSpPr txBox="1"/>
          <p:nvPr userDrawn="1">
            <p:custDataLst>
              <p:tags r:id="rId6"/>
            </p:custDataLst>
          </p:nvPr>
        </p:nvSpPr>
        <p:spPr>
          <a:xfrm>
            <a:off x="7287904" y="135155"/>
            <a:ext cx="4348890" cy="769441"/>
          </a:xfrm>
          <a:prstGeom prst="rect">
            <a:avLst/>
          </a:prstGeom>
          <a:noFill/>
        </p:spPr>
        <p:txBody>
          <a:bodyPr wrap="square" rtlCol="0">
            <a:spAutoFit/>
          </a:bodyPr>
          <a:lstStyle/>
          <a:p>
            <a:pPr algn="r"/>
            <a:r>
              <a:rPr lang="fr-CA" sz="2200" b="1" dirty="0">
                <a:solidFill>
                  <a:srgbClr val="2B4A52"/>
                </a:solidFill>
                <a:effectLst/>
                <a:latin typeface="Ubuntu" panose="020B0504030602030204" pitchFamily="34" charset="0"/>
              </a:rPr>
              <a:t>COMMISSION MUNICIPALE</a:t>
            </a:r>
            <a:br>
              <a:rPr lang="fr-CA" sz="2200" b="1" dirty="0">
                <a:solidFill>
                  <a:srgbClr val="2B4A52"/>
                </a:solidFill>
                <a:effectLst/>
                <a:latin typeface="Ubuntu" panose="020B0504030602030204" pitchFamily="34" charset="0"/>
              </a:rPr>
            </a:br>
            <a:r>
              <a:rPr lang="fr-CA" sz="2200" b="1" dirty="0">
                <a:solidFill>
                  <a:srgbClr val="2B4A52"/>
                </a:solidFill>
                <a:effectLst/>
                <a:latin typeface="Ubuntu" panose="020B0504030602030204" pitchFamily="34" charset="0"/>
              </a:rPr>
              <a:t>DU QUÉBEC</a:t>
            </a:r>
            <a:endParaRPr lang="fr-CA" sz="2200" dirty="0">
              <a:solidFill>
                <a:srgbClr val="2B4A52"/>
              </a:solidFill>
              <a:effectLst/>
              <a:latin typeface="Ubuntu" panose="020B0504030602030204" pitchFamily="34" charset="0"/>
            </a:endParaRPr>
          </a:p>
        </p:txBody>
      </p:sp>
      <p:pic>
        <p:nvPicPr>
          <p:cNvPr id="4" name="Picture 2" descr="COMAQ - La corporation des officiers municipaux agréés du Québec">
            <a:extLst>
              <a:ext uri="{FF2B5EF4-FFF2-40B4-BE49-F238E27FC236}">
                <a16:creationId xmlns:a16="http://schemas.microsoft.com/office/drawing/2014/main" id="{D1A3C8EE-01AB-8FA1-5025-6D69CE9DED71}"/>
              </a:ext>
            </a:extLst>
          </p:cNvPr>
          <p:cNvPicPr>
            <a:picLocks noChangeAspect="1" noChangeArrowheads="1"/>
          </p:cNvPicPr>
          <p:nvPr>
            <p:custDataLst>
              <p:tags r:id="rId7"/>
            </p:custDataLst>
          </p:nvPr>
        </p:nvPicPr>
        <p:blipFill>
          <a:blip r:embed="rId12">
            <a:extLst>
              <a:ext uri="{28A0092B-C50C-407E-A947-70E740481C1C}">
                <a14:useLocalDpi xmlns:a14="http://schemas.microsoft.com/office/drawing/2010/main" val="0"/>
              </a:ext>
            </a:extLst>
          </a:blip>
          <a:srcRect/>
          <a:stretch>
            <a:fillRect/>
          </a:stretch>
        </p:blipFill>
        <p:spPr bwMode="auto">
          <a:xfrm>
            <a:off x="7067154" y="5421773"/>
            <a:ext cx="1817649" cy="1079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802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CEA0E71B-D845-749D-171E-B69F09485F49}"/>
              </a:ext>
            </a:extLst>
          </p:cNvPr>
          <p:cNvSpPr/>
          <p:nvPr>
            <p:custDataLst>
              <p:tags r:id="rId1"/>
            </p:custDataLst>
          </p:nvPr>
        </p:nvSpPr>
        <p:spPr>
          <a:xfrm>
            <a:off x="0" y="0"/>
            <a:ext cx="5129048" cy="6858000"/>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 name="Titre 1">
            <a:extLst>
              <a:ext uri="{FF2B5EF4-FFF2-40B4-BE49-F238E27FC236}">
                <a16:creationId xmlns:a16="http://schemas.microsoft.com/office/drawing/2014/main" id="{01402544-F6F9-3E95-3728-36A53ED9FA00}"/>
              </a:ext>
            </a:extLst>
          </p:cNvPr>
          <p:cNvSpPr>
            <a:spLocks noGrp="1"/>
          </p:cNvSpPr>
          <p:nvPr>
            <p:ph type="title"/>
            <p:custDataLst>
              <p:tags r:id="rId2"/>
            </p:custDataLst>
          </p:nvPr>
        </p:nvSpPr>
        <p:spPr>
          <a:xfrm>
            <a:off x="5465378" y="395053"/>
            <a:ext cx="5870518" cy="517759"/>
          </a:xfrm>
        </p:spPr>
        <p:txBody>
          <a:bodyPr/>
          <a:lstStyle/>
          <a:p>
            <a:r>
              <a:rPr lang="fr-CA" cap="all" dirty="0">
                <a:solidFill>
                  <a:schemeClr val="accent5">
                    <a:lumMod val="75000"/>
                  </a:schemeClr>
                </a:solidFill>
              </a:rPr>
              <a:t>Plan de la présentation</a:t>
            </a:r>
          </a:p>
        </p:txBody>
      </p:sp>
      <p:sp>
        <p:nvSpPr>
          <p:cNvPr id="3" name="Espace réservé du contenu 2">
            <a:extLst>
              <a:ext uri="{FF2B5EF4-FFF2-40B4-BE49-F238E27FC236}">
                <a16:creationId xmlns:a16="http://schemas.microsoft.com/office/drawing/2014/main" id="{2F828AAF-1241-6884-CB00-A03430F9C1A7}"/>
              </a:ext>
            </a:extLst>
          </p:cNvPr>
          <p:cNvSpPr>
            <a:spLocks noGrp="1"/>
          </p:cNvSpPr>
          <p:nvPr>
            <p:ph idx="1"/>
            <p:custDataLst>
              <p:tags r:id="rId3"/>
            </p:custDataLst>
          </p:nvPr>
        </p:nvSpPr>
        <p:spPr>
          <a:xfrm>
            <a:off x="5465378" y="1616927"/>
            <a:ext cx="5870518" cy="4594301"/>
          </a:xfrm>
        </p:spPr>
        <p:txBody>
          <a:bodyPr>
            <a:normAutofit fontScale="77500" lnSpcReduction="20000"/>
          </a:bodyPr>
          <a:lstStyle/>
          <a:p>
            <a:pPr marL="534988" indent="-534988">
              <a:spcBef>
                <a:spcPts val="1200"/>
              </a:spcBef>
              <a:buClr>
                <a:schemeClr val="accent5">
                  <a:lumMod val="75000"/>
                </a:schemeClr>
              </a:buClr>
            </a:pPr>
            <a:r>
              <a:rPr lang="fr-CA" sz="2600" dirty="0">
                <a:solidFill>
                  <a:srgbClr val="274A4E"/>
                </a:solidFill>
                <a:latin typeface="Calibri" panose="020F0502020204030204" pitchFamily="34" charset="0"/>
                <a:ea typeface="Calibri" panose="020F0502020204030204" pitchFamily="34" charset="0"/>
                <a:cs typeface="Calibri" panose="020F0502020204030204" pitchFamily="34" charset="0"/>
              </a:rPr>
              <a:t>La vice-présidence à la vérification</a:t>
            </a:r>
          </a:p>
          <a:p>
            <a:pPr marL="534988" indent="-534988">
              <a:spcBef>
                <a:spcPts val="1200"/>
              </a:spcBef>
              <a:buClr>
                <a:schemeClr val="accent5">
                  <a:lumMod val="75000"/>
                </a:schemeClr>
              </a:buClr>
            </a:pPr>
            <a:r>
              <a:rPr lang="fr-CA" sz="2600" dirty="0">
                <a:solidFill>
                  <a:srgbClr val="274A4E"/>
                </a:solidFill>
                <a:latin typeface="Calibri" panose="020F0502020204030204" pitchFamily="34" charset="0"/>
                <a:ea typeface="Calibri" panose="020F0502020204030204" pitchFamily="34" charset="0"/>
                <a:cs typeface="Calibri" panose="020F0502020204030204" pitchFamily="34" charset="0"/>
              </a:rPr>
              <a:t>Quelles sont les différences entre un règlement d’emprunt parapluie et traditionnel?</a:t>
            </a:r>
          </a:p>
          <a:p>
            <a:pPr marL="534988" indent="-534988">
              <a:spcBef>
                <a:spcPts val="1200"/>
              </a:spcBef>
              <a:buClr>
                <a:schemeClr val="accent5">
                  <a:lumMod val="75000"/>
                </a:schemeClr>
              </a:buClr>
            </a:pPr>
            <a:r>
              <a:rPr lang="fr-CA" sz="2600" dirty="0">
                <a:solidFill>
                  <a:srgbClr val="274A4E"/>
                </a:solidFill>
                <a:latin typeface="Calibri" panose="020F0502020204030204" pitchFamily="34" charset="0"/>
                <a:ea typeface="Calibri" panose="020F0502020204030204" pitchFamily="34" charset="0"/>
                <a:cs typeface="Calibri" panose="020F0502020204030204" pitchFamily="34" charset="0"/>
              </a:rPr>
              <a:t>Résultats de l’audit : quelles sont les obligations pour l’application des règlements parapluie?</a:t>
            </a:r>
          </a:p>
          <a:p>
            <a:pPr marL="534988" indent="-534988">
              <a:spcBef>
                <a:spcPts val="1200"/>
              </a:spcBef>
              <a:buClr>
                <a:schemeClr val="accent5">
                  <a:lumMod val="75000"/>
                </a:schemeClr>
              </a:buClr>
            </a:pPr>
            <a:r>
              <a:rPr lang="fr-CA" sz="2600" dirty="0">
                <a:solidFill>
                  <a:srgbClr val="274A4E"/>
                </a:solidFill>
                <a:latin typeface="Calibri" panose="020F0502020204030204" pitchFamily="34" charset="0"/>
                <a:ea typeface="Calibri" panose="020F0502020204030204" pitchFamily="34" charset="0"/>
                <a:cs typeface="Calibri" panose="020F0502020204030204" pitchFamily="34" charset="0"/>
              </a:rPr>
              <a:t>Avantages du règlement d’emprunt parapluie : l’expérience de l’assistant-trésorier</a:t>
            </a:r>
          </a:p>
          <a:p>
            <a:pPr marL="534988" indent="-534988">
              <a:spcBef>
                <a:spcPts val="1200"/>
              </a:spcBef>
              <a:buClr>
                <a:schemeClr val="accent5">
                  <a:lumMod val="75000"/>
                </a:schemeClr>
              </a:buClr>
            </a:pPr>
            <a:r>
              <a:rPr lang="fr-CA" sz="2600" dirty="0">
                <a:solidFill>
                  <a:srgbClr val="274A4E"/>
                </a:solidFill>
                <a:latin typeface="Calibri" panose="020F0502020204030204" pitchFamily="34" charset="0"/>
                <a:ea typeface="Calibri" panose="020F0502020204030204" pitchFamily="34" charset="0"/>
                <a:cs typeface="Calibri" panose="020F0502020204030204" pitchFamily="34" charset="0"/>
              </a:rPr>
              <a:t>Rappel : la </a:t>
            </a:r>
            <a:r>
              <a:rPr lang="fr-CA" sz="2600" i="1" dirty="0">
                <a:solidFill>
                  <a:srgbClr val="274A4E"/>
                </a:solidFill>
                <a:latin typeface="Calibri" panose="020F0502020204030204" pitchFamily="34" charset="0"/>
                <a:ea typeface="Calibri" panose="020F0502020204030204" pitchFamily="34" charset="0"/>
                <a:cs typeface="Calibri" panose="020F0502020204030204" pitchFamily="34" charset="0"/>
              </a:rPr>
              <a:t>Loi sur les travaux municipaux </a:t>
            </a:r>
            <a:r>
              <a:rPr lang="fr-CA" sz="2600" dirty="0">
                <a:solidFill>
                  <a:srgbClr val="274A4E"/>
                </a:solidFill>
                <a:latin typeface="Calibri" panose="020F0502020204030204" pitchFamily="34" charset="0"/>
                <a:ea typeface="Calibri" panose="020F0502020204030204" pitchFamily="34" charset="0"/>
                <a:cs typeface="Calibri" panose="020F0502020204030204" pitchFamily="34" charset="0"/>
              </a:rPr>
              <a:t>et ses obligations</a:t>
            </a:r>
          </a:p>
          <a:p>
            <a:pPr marL="342900">
              <a:buClr>
                <a:schemeClr val="accent5"/>
              </a:buClr>
            </a:pPr>
            <a:endParaRPr lang="fr-CA" b="1" dirty="0"/>
          </a:p>
        </p:txBody>
      </p:sp>
      <p:pic>
        <p:nvPicPr>
          <p:cNvPr id="8" name="Image 7">
            <a:extLst>
              <a:ext uri="{FF2B5EF4-FFF2-40B4-BE49-F238E27FC236}">
                <a16:creationId xmlns:a16="http://schemas.microsoft.com/office/drawing/2014/main" id="{738A3674-871A-99DE-C8F1-B9DEC26E6996}"/>
              </a:ext>
            </a:extLst>
          </p:cNvPr>
          <p:cNvPicPr>
            <a:picLocks noChangeAspect="1"/>
          </p:cNvPicPr>
          <p:nvPr>
            <p:custDataLst>
              <p:tags r:id="rId4"/>
            </p:custDataLst>
          </p:nvPr>
        </p:nvPicPr>
        <p:blipFill>
          <a:blip r:embed="rId7"/>
          <a:stretch>
            <a:fillRect/>
          </a:stretch>
        </p:blipFill>
        <p:spPr>
          <a:xfrm>
            <a:off x="320840" y="445906"/>
            <a:ext cx="4499491" cy="5883084"/>
          </a:xfrm>
          <a:prstGeom prst="rect">
            <a:avLst/>
          </a:prstGeom>
        </p:spPr>
      </p:pic>
    </p:spTree>
    <p:extLst>
      <p:ext uri="{BB962C8B-B14F-4D97-AF65-F5344CB8AC3E}">
        <p14:creationId xmlns:p14="http://schemas.microsoft.com/office/powerpoint/2010/main" val="42168130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8">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1"/>
            </p:custDataLst>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10">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2"/>
            </p:custDataLst>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12">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3"/>
            </p:custDataLst>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14">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4"/>
            </p:custDataLst>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re 1">
            <a:extLst>
              <a:ext uri="{FF2B5EF4-FFF2-40B4-BE49-F238E27FC236}">
                <a16:creationId xmlns:a16="http://schemas.microsoft.com/office/drawing/2014/main" id="{57D5495F-D8DB-EF12-118F-EE7C2D624F44}"/>
              </a:ext>
            </a:extLst>
          </p:cNvPr>
          <p:cNvSpPr>
            <a:spLocks noGrp="1"/>
          </p:cNvSpPr>
          <p:nvPr>
            <p:ph type="title"/>
            <p:custDataLst>
              <p:tags r:id="rId5"/>
            </p:custDataLst>
          </p:nvPr>
        </p:nvSpPr>
        <p:spPr>
          <a:xfrm>
            <a:off x="1127208" y="857251"/>
            <a:ext cx="4747280" cy="3098061"/>
          </a:xfrm>
        </p:spPr>
        <p:txBody>
          <a:bodyPr vert="horz" lIns="91440" tIns="45720" rIns="91440" bIns="45720" rtlCol="0" anchor="b">
            <a:normAutofit/>
          </a:bodyPr>
          <a:lstStyle/>
          <a:p>
            <a:r>
              <a:rPr lang="en-US" sz="4400" kern="1200" dirty="0">
                <a:solidFill>
                  <a:srgbClr val="FFFFFF"/>
                </a:solidFill>
                <a:latin typeface="Roboto" panose="02000000000000000000" pitchFamily="2" charset="0"/>
                <a:ea typeface="Roboto" panose="02000000000000000000" pitchFamily="2" charset="0"/>
                <a:cs typeface="Roboto" panose="02000000000000000000" pitchFamily="2" charset="0"/>
              </a:rPr>
              <a:t>LA VICE-PRÉSIDENCE À LA VÉRIFICATION</a:t>
            </a:r>
          </a:p>
        </p:txBody>
      </p:sp>
      <p:sp>
        <p:nvSpPr>
          <p:cNvPr id="30" name="Rectangle 16">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6"/>
            </p:custDataLst>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18">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7"/>
            </p:custDataLst>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que 3" descr="Micro de radio avec un remplissage uni">
            <a:extLst>
              <a:ext uri="{FF2B5EF4-FFF2-40B4-BE49-F238E27FC236}">
                <a16:creationId xmlns:a16="http://schemas.microsoft.com/office/drawing/2014/main" id="{3056748C-1538-C08C-49DE-F72142B49728}"/>
              </a:ext>
            </a:extLst>
          </p:cNvPr>
          <p:cNvPicPr>
            <a:picLocks noChangeAspect="1"/>
          </p:cNvPicPr>
          <p:nvPr>
            <p:custDataLst>
              <p:tags r:id="rId8"/>
            </p:custDataLst>
          </p:nvPr>
        </p:nvPicPr>
        <p:blipFill>
          <a:blip r:embed="rId11">
            <a:extLst>
              <a:ext uri="{96DAC541-7B7A-43D3-8B79-37D633B846F1}">
                <asvg:svgBlip xmlns:asvg="http://schemas.microsoft.com/office/drawing/2016/SVG/main" r:embed="rId12"/>
              </a:ext>
            </a:extLst>
          </a:blip>
          <a:stretch>
            <a:fillRect/>
          </a:stretch>
        </p:blipFill>
        <p:spPr>
          <a:xfrm>
            <a:off x="7461874" y="2108877"/>
            <a:ext cx="2654533" cy="2654533"/>
          </a:xfrm>
          <a:prstGeom prst="rect">
            <a:avLst/>
          </a:prstGeom>
        </p:spPr>
      </p:pic>
    </p:spTree>
    <p:extLst>
      <p:ext uri="{BB962C8B-B14F-4D97-AF65-F5344CB8AC3E}">
        <p14:creationId xmlns:p14="http://schemas.microsoft.com/office/powerpoint/2010/main" val="695949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La vice-présidence à la vérification</a:t>
            </a:r>
          </a:p>
        </p:txBody>
      </p:sp>
      <p:pic>
        <p:nvPicPr>
          <p:cNvPr id="8" name="Image 7" descr="Une image contenant texte, capture d’écran, cercle&#10;&#10;Description générée automatiquement">
            <a:extLst>
              <a:ext uri="{FF2B5EF4-FFF2-40B4-BE49-F238E27FC236}">
                <a16:creationId xmlns:a16="http://schemas.microsoft.com/office/drawing/2014/main" id="{A7D0EA8F-ECAF-DB0B-1DB9-662259CE2E5F}"/>
              </a:ext>
            </a:extLst>
          </p:cNvPr>
          <p:cNvPicPr>
            <a:picLocks noChangeAspect="1"/>
          </p:cNvPicPr>
          <p:nvPr>
            <p:custDataLst>
              <p:tags r:id="rId2"/>
            </p:custDataLst>
          </p:nvPr>
        </p:nvPicPr>
        <p:blipFill>
          <a:blip r:embed="rId7"/>
          <a:stretch>
            <a:fillRect/>
          </a:stretch>
        </p:blipFill>
        <p:spPr>
          <a:xfrm>
            <a:off x="1996068" y="1073932"/>
            <a:ext cx="7875576" cy="5624291"/>
          </a:xfrm>
          <a:prstGeom prst="rect">
            <a:avLst/>
          </a:prstGeom>
        </p:spPr>
      </p:pic>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3"/>
            </p:custDataLst>
          </p:nvPr>
        </p:nvSpPr>
        <p:spPr>
          <a:xfrm>
            <a:off x="883024" y="106237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La Commission en bref</a:t>
            </a:r>
          </a:p>
        </p:txBody>
      </p:sp>
      <p:sp>
        <p:nvSpPr>
          <p:cNvPr id="3" name="Rectangle : coins arrondis 2">
            <a:extLst>
              <a:ext uri="{FF2B5EF4-FFF2-40B4-BE49-F238E27FC236}">
                <a16:creationId xmlns:a16="http://schemas.microsoft.com/office/drawing/2014/main" id="{B32C11DB-E885-30F4-F591-4F93EB27CD74}"/>
              </a:ext>
            </a:extLst>
          </p:cNvPr>
          <p:cNvSpPr/>
          <p:nvPr>
            <p:custDataLst>
              <p:tags r:id="rId4"/>
            </p:custDataLst>
          </p:nvPr>
        </p:nvSpPr>
        <p:spPr>
          <a:xfrm>
            <a:off x="7337502" y="5508702"/>
            <a:ext cx="2754352" cy="1081670"/>
          </a:xfrm>
          <a:prstGeom prst="roundRect">
            <a:avLst/>
          </a:prstGeom>
          <a:noFill/>
          <a:ln w="38100">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3865529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La vice-présidence à la vérification</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Les objectifs recherchés par nos audits</a:t>
            </a:r>
          </a:p>
        </p:txBody>
      </p:sp>
      <p:sp>
        <p:nvSpPr>
          <p:cNvPr id="9" name="ZoneTexte 8">
            <a:extLst>
              <a:ext uri="{FF2B5EF4-FFF2-40B4-BE49-F238E27FC236}">
                <a16:creationId xmlns:a16="http://schemas.microsoft.com/office/drawing/2014/main" id="{F4909EE8-BF3E-67AD-661E-C6777928C25C}"/>
              </a:ext>
            </a:extLst>
          </p:cNvPr>
          <p:cNvSpPr txBox="1"/>
          <p:nvPr>
            <p:custDataLst>
              <p:tags r:id="rId3"/>
            </p:custDataLst>
          </p:nvPr>
        </p:nvSpPr>
        <p:spPr>
          <a:xfrm>
            <a:off x="1436891" y="1399732"/>
            <a:ext cx="6023275" cy="4431854"/>
          </a:xfrm>
          <a:prstGeom prst="rect">
            <a:avLst/>
          </a:prstGeom>
          <a:noFill/>
        </p:spPr>
        <p:txBody>
          <a:bodyPr wrap="square" rtlCol="0">
            <a:spAutoFit/>
          </a:bodyPr>
          <a:lstStyle/>
          <a:p>
            <a:pPr lvl="0">
              <a:lnSpc>
                <a:spcPct val="107000"/>
              </a:lnSpc>
              <a:spcAft>
                <a:spcPts val="800"/>
              </a:spcAft>
              <a:tabLst>
                <a:tab pos="457200" algn="l"/>
              </a:tabLst>
            </a:pPr>
            <a:endParaRPr lang="fr-CA" sz="2800" kern="1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tabLst>
                <a:tab pos="457200" algn="l"/>
              </a:tabLst>
            </a:pPr>
            <a:r>
              <a:rPr lang="fr-CA" sz="2400" kern="100" dirty="0">
                <a:latin typeface="Calibri" panose="020F0502020204030204" pitchFamily="34" charset="0"/>
                <a:ea typeface="Calibri" panose="020F0502020204030204" pitchFamily="34" charset="0"/>
                <a:cs typeface="Times New Roman" panose="02020603050405020304" pitchFamily="18" charset="0"/>
              </a:rPr>
              <a:t>A</a:t>
            </a:r>
            <a:r>
              <a:rPr lang="fr-CA" sz="2400" kern="100" dirty="0">
                <a:effectLst/>
                <a:latin typeface="Calibri" panose="020F0502020204030204" pitchFamily="34" charset="0"/>
                <a:ea typeface="Calibri" panose="020F0502020204030204" pitchFamily="34" charset="0"/>
                <a:cs typeface="Times New Roman" panose="02020603050405020304" pitchFamily="18" charset="0"/>
              </a:rPr>
              <a:t>méliorer les pratiques de gestion;</a:t>
            </a:r>
          </a:p>
          <a:p>
            <a:pPr lvl="0">
              <a:lnSpc>
                <a:spcPct val="107000"/>
              </a:lnSpc>
              <a:spcAft>
                <a:spcPts val="800"/>
              </a:spcAft>
              <a:tabLst>
                <a:tab pos="457200" algn="l"/>
              </a:tabLst>
            </a:pPr>
            <a:endParaRPr lang="fr-CA" sz="24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tabLst>
                <a:tab pos="457200" algn="l"/>
              </a:tabLst>
            </a:pPr>
            <a:r>
              <a:rPr lang="fr-CA" sz="2400" kern="100" dirty="0">
                <a:effectLst/>
                <a:latin typeface="Calibri" panose="020F0502020204030204" pitchFamily="34" charset="0"/>
                <a:ea typeface="Calibri" panose="020F0502020204030204" pitchFamily="34" charset="0"/>
                <a:cs typeface="Times New Roman" panose="02020603050405020304" pitchFamily="18" charset="0"/>
              </a:rPr>
              <a:t>Publier des rapp</a:t>
            </a:r>
            <a:r>
              <a:rPr lang="fr-CA" sz="2400" kern="100" dirty="0">
                <a:latin typeface="Calibri" panose="020F0502020204030204" pitchFamily="34" charset="0"/>
                <a:ea typeface="Calibri" panose="020F0502020204030204" pitchFamily="34" charset="0"/>
                <a:cs typeface="Times New Roman" panose="02020603050405020304" pitchFamily="18" charset="0"/>
              </a:rPr>
              <a:t>orts utiles;</a:t>
            </a:r>
          </a:p>
          <a:p>
            <a:pPr lvl="0">
              <a:lnSpc>
                <a:spcPct val="107000"/>
              </a:lnSpc>
              <a:spcAft>
                <a:spcPts val="800"/>
              </a:spcAft>
              <a:tabLst>
                <a:tab pos="457200" algn="l"/>
              </a:tabLst>
            </a:pPr>
            <a:endParaRPr lang="fr-CA" sz="24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tabLst>
                <a:tab pos="457200" algn="l"/>
              </a:tabLst>
            </a:pPr>
            <a:r>
              <a:rPr lang="fr-CA" sz="2400" kern="100" dirty="0">
                <a:latin typeface="Calibri" panose="020F0502020204030204" pitchFamily="34" charset="0"/>
                <a:ea typeface="Calibri" panose="020F0502020204030204" pitchFamily="34" charset="0"/>
                <a:cs typeface="Times New Roman" panose="02020603050405020304" pitchFamily="18" charset="0"/>
              </a:rPr>
              <a:t>A</a:t>
            </a:r>
            <a:r>
              <a:rPr lang="fr-CA" sz="2400" kern="100" dirty="0">
                <a:effectLst/>
                <a:latin typeface="Calibri" panose="020F0502020204030204" pitchFamily="34" charset="0"/>
                <a:ea typeface="Calibri" panose="020F0502020204030204" pitchFamily="34" charset="0"/>
                <a:cs typeface="Times New Roman" panose="02020603050405020304" pitchFamily="18" charset="0"/>
              </a:rPr>
              <a:t>voir une valeur ajoutée non seulement pour les municipalités auditées, mais également pour les autres municipalités.</a:t>
            </a:r>
          </a:p>
          <a:p>
            <a:pPr marL="342900" indent="-342900" algn="just">
              <a:lnSpc>
                <a:spcPct val="150000"/>
              </a:lnSpc>
              <a:buClr>
                <a:srgbClr val="233E51"/>
              </a:buClr>
              <a:buFont typeface="Wingdings" panose="05000000000000000000" pitchFamily="2" charset="2"/>
              <a:buChar char="q"/>
            </a:pPr>
            <a:endParaRPr lang="fr-CA" sz="2400" dirty="0">
              <a:solidFill>
                <a:schemeClr val="tx1">
                  <a:lumMod val="65000"/>
                  <a:lumOff val="35000"/>
                </a:schemeClr>
              </a:solidFill>
              <a:latin typeface="Calibri" panose="020F0502020204030204" pitchFamily="34" charset="0"/>
              <a:cs typeface="Calibri" panose="020F0502020204030204" pitchFamily="34" charset="0"/>
            </a:endParaRPr>
          </a:p>
        </p:txBody>
      </p:sp>
      <p:pic>
        <p:nvPicPr>
          <p:cNvPr id="10" name="Graphique 9" descr="Badge coche contour">
            <a:extLst>
              <a:ext uri="{FF2B5EF4-FFF2-40B4-BE49-F238E27FC236}">
                <a16:creationId xmlns:a16="http://schemas.microsoft.com/office/drawing/2014/main" id="{A8AEC992-353C-FFED-EF89-0985EBD77705}"/>
              </a:ext>
            </a:extLst>
          </p:cNvPr>
          <p:cNvPicPr>
            <a:picLocks noChangeAspect="1"/>
          </p:cNvPicPr>
          <p:nvPr>
            <p:custDataLst>
              <p:tags r:id="rId4"/>
            </p:custDataLst>
          </p:nvPr>
        </p:nvPicPr>
        <p:blipFill>
          <a:blip r:embed="rId10">
            <a:extLst>
              <a:ext uri="{96DAC541-7B7A-43D3-8B79-37D633B846F1}">
                <asvg:svgBlip xmlns:asvg="http://schemas.microsoft.com/office/drawing/2016/SVG/main" r:embed="rId11"/>
              </a:ext>
            </a:extLst>
          </a:blip>
          <a:stretch>
            <a:fillRect/>
          </a:stretch>
        </p:blipFill>
        <p:spPr>
          <a:xfrm>
            <a:off x="782665" y="2018191"/>
            <a:ext cx="380515" cy="380515"/>
          </a:xfrm>
          <a:prstGeom prst="rect">
            <a:avLst/>
          </a:prstGeom>
        </p:spPr>
      </p:pic>
      <p:pic>
        <p:nvPicPr>
          <p:cNvPr id="11" name="Graphique 10" descr="Badge coche contour">
            <a:extLst>
              <a:ext uri="{FF2B5EF4-FFF2-40B4-BE49-F238E27FC236}">
                <a16:creationId xmlns:a16="http://schemas.microsoft.com/office/drawing/2014/main" id="{BB307E58-9303-1457-B45D-9E47559F731C}"/>
              </a:ext>
            </a:extLst>
          </p:cNvPr>
          <p:cNvPicPr>
            <a:picLocks noChangeAspect="1"/>
          </p:cNvPicPr>
          <p:nvPr>
            <p:custDataLst>
              <p:tags r:id="rId5"/>
            </p:custDataLst>
          </p:nvPr>
        </p:nvPicPr>
        <p:blipFill>
          <a:blip r:embed="rId10">
            <a:extLst>
              <a:ext uri="{96DAC541-7B7A-43D3-8B79-37D633B846F1}">
                <asvg:svgBlip xmlns:asvg="http://schemas.microsoft.com/office/drawing/2016/SVG/main" r:embed="rId11"/>
              </a:ext>
            </a:extLst>
          </a:blip>
          <a:stretch>
            <a:fillRect/>
          </a:stretch>
        </p:blipFill>
        <p:spPr>
          <a:xfrm>
            <a:off x="779443" y="3037558"/>
            <a:ext cx="380515" cy="380515"/>
          </a:xfrm>
          <a:prstGeom prst="rect">
            <a:avLst/>
          </a:prstGeom>
        </p:spPr>
      </p:pic>
      <p:pic>
        <p:nvPicPr>
          <p:cNvPr id="12" name="Graphique 11" descr="Badge coche contour">
            <a:extLst>
              <a:ext uri="{FF2B5EF4-FFF2-40B4-BE49-F238E27FC236}">
                <a16:creationId xmlns:a16="http://schemas.microsoft.com/office/drawing/2014/main" id="{DC901CEE-9C0F-601D-69FD-DD5A093D9E46}"/>
              </a:ext>
            </a:extLst>
          </p:cNvPr>
          <p:cNvPicPr>
            <a:picLocks noChangeAspect="1"/>
          </p:cNvPicPr>
          <p:nvPr>
            <p:custDataLst>
              <p:tags r:id="rId6"/>
            </p:custDataLst>
          </p:nvPr>
        </p:nvPicPr>
        <p:blipFill>
          <a:blip r:embed="rId10">
            <a:extLst>
              <a:ext uri="{96DAC541-7B7A-43D3-8B79-37D633B846F1}">
                <asvg:svgBlip xmlns:asvg="http://schemas.microsoft.com/office/drawing/2016/SVG/main" r:embed="rId11"/>
              </a:ext>
            </a:extLst>
          </a:blip>
          <a:stretch>
            <a:fillRect/>
          </a:stretch>
        </p:blipFill>
        <p:spPr>
          <a:xfrm>
            <a:off x="779442" y="4056925"/>
            <a:ext cx="380515" cy="380515"/>
          </a:xfrm>
          <a:prstGeom prst="rect">
            <a:avLst/>
          </a:prstGeom>
        </p:spPr>
      </p:pic>
      <p:pic>
        <p:nvPicPr>
          <p:cNvPr id="13" name="Picture 15">
            <a:extLst>
              <a:ext uri="{FF2B5EF4-FFF2-40B4-BE49-F238E27FC236}">
                <a16:creationId xmlns:a16="http://schemas.microsoft.com/office/drawing/2014/main" id="{A13A7394-0639-BB59-D584-AE610212D5B6}"/>
              </a:ext>
            </a:extLst>
          </p:cNvPr>
          <p:cNvPicPr>
            <a:picLocks noChangeAspect="1"/>
          </p:cNvPicPr>
          <p:nvPr>
            <p:custDataLst>
              <p:tags r:id="rId7"/>
            </p:custDataLst>
          </p:nvPr>
        </p:nvPicPr>
        <p:blipFill rotWithShape="1">
          <a:blip r:embed="rId12">
            <a:duotone>
              <a:prstClr val="black"/>
              <a:schemeClr val="accent1">
                <a:tint val="45000"/>
                <a:satMod val="400000"/>
              </a:schemeClr>
            </a:duotone>
          </a:blip>
          <a:srcRect l="24060" r="8029"/>
          <a:stretch/>
        </p:blipFill>
        <p:spPr>
          <a:xfrm>
            <a:off x="7898686" y="974368"/>
            <a:ext cx="3541343" cy="5372101"/>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3360722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La vice-présidence à la vérification</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Notre approche</a:t>
            </a:r>
          </a:p>
        </p:txBody>
      </p:sp>
      <p:sp>
        <p:nvSpPr>
          <p:cNvPr id="15" name="ZoneTexte 14">
            <a:extLst>
              <a:ext uri="{FF2B5EF4-FFF2-40B4-BE49-F238E27FC236}">
                <a16:creationId xmlns:a16="http://schemas.microsoft.com/office/drawing/2014/main" id="{4CBF2BD1-BD08-59F9-0B42-7EDCF482EACF}"/>
              </a:ext>
            </a:extLst>
          </p:cNvPr>
          <p:cNvSpPr txBox="1"/>
          <p:nvPr>
            <p:custDataLst>
              <p:tags r:id="rId3"/>
            </p:custDataLst>
          </p:nvPr>
        </p:nvSpPr>
        <p:spPr>
          <a:xfrm>
            <a:off x="1532241" y="1889768"/>
            <a:ext cx="9771722" cy="3462486"/>
          </a:xfrm>
          <a:prstGeom prst="rect">
            <a:avLst/>
          </a:prstGeom>
          <a:noFill/>
        </p:spPr>
        <p:txBody>
          <a:bodyPr wrap="square" rtlCol="0">
            <a:spAutoFit/>
          </a:bodyPr>
          <a:lstStyle/>
          <a:p>
            <a:pPr lvl="0">
              <a:spcAft>
                <a:spcPts val="1800"/>
              </a:spcAft>
              <a:tabLst>
                <a:tab pos="457200" algn="l"/>
              </a:tabLst>
            </a:pPr>
            <a:r>
              <a:rPr lang="fr-CA" sz="2400" kern="100" dirty="0">
                <a:latin typeface="Calibri" panose="020F0502020204030204" pitchFamily="34" charset="0"/>
                <a:cs typeface="Times New Roman" panose="02020603050405020304" pitchFamily="18" charset="0"/>
              </a:rPr>
              <a:t>Pédagogique</a:t>
            </a:r>
          </a:p>
          <a:p>
            <a:pPr lvl="0">
              <a:spcAft>
                <a:spcPts val="1800"/>
              </a:spcAft>
              <a:tabLst>
                <a:tab pos="457200" algn="l"/>
              </a:tabLst>
            </a:pPr>
            <a:r>
              <a:rPr lang="fr-CA" sz="2400" kern="100" dirty="0">
                <a:latin typeface="Calibri" panose="020F0502020204030204" pitchFamily="34" charset="0"/>
                <a:cs typeface="Times New Roman" panose="02020603050405020304" pitchFamily="18" charset="0"/>
              </a:rPr>
              <a:t>Constructive</a:t>
            </a:r>
          </a:p>
          <a:p>
            <a:pPr lvl="0">
              <a:spcAft>
                <a:spcPts val="1800"/>
              </a:spcAft>
              <a:tabLst>
                <a:tab pos="457200" algn="l"/>
              </a:tabLst>
            </a:pPr>
            <a:r>
              <a:rPr lang="fr-CA" sz="2400" kern="100" dirty="0">
                <a:latin typeface="Calibri" panose="020F0502020204030204" pitchFamily="34" charset="0"/>
                <a:cs typeface="Times New Roman" panose="02020603050405020304" pitchFamily="18" charset="0"/>
              </a:rPr>
              <a:t>Adaptée</a:t>
            </a:r>
          </a:p>
          <a:p>
            <a:pPr lvl="0">
              <a:spcAft>
                <a:spcPts val="1800"/>
              </a:spcAft>
              <a:tabLst>
                <a:tab pos="457200" algn="l"/>
              </a:tabLst>
            </a:pPr>
            <a:r>
              <a:rPr lang="fr-CA" sz="2400" kern="100" dirty="0">
                <a:latin typeface="Calibri" panose="020F0502020204030204" pitchFamily="34" charset="0"/>
                <a:cs typeface="Times New Roman" panose="02020603050405020304" pitchFamily="18" charset="0"/>
              </a:rPr>
              <a:t>Communication</a:t>
            </a:r>
          </a:p>
          <a:p>
            <a:pPr algn="just">
              <a:spcAft>
                <a:spcPts val="1800"/>
              </a:spcAft>
              <a:buClr>
                <a:srgbClr val="233E51"/>
              </a:buClr>
            </a:pPr>
            <a:r>
              <a:rPr lang="fr-CA" sz="2400" kern="100" dirty="0">
                <a:latin typeface="Calibri" panose="020F0502020204030204" pitchFamily="34" charset="0"/>
                <a:cs typeface="Times New Roman" panose="02020603050405020304" pitchFamily="18" charset="0"/>
              </a:rPr>
              <a:t>Collaboration</a:t>
            </a:r>
          </a:p>
          <a:p>
            <a:pPr algn="just">
              <a:spcAft>
                <a:spcPts val="1800"/>
              </a:spcAft>
              <a:buClr>
                <a:srgbClr val="233E51"/>
              </a:buClr>
            </a:pPr>
            <a:r>
              <a:rPr lang="fr-CA" sz="2400" kern="100" dirty="0">
                <a:latin typeface="Calibri" panose="020F0502020204030204" pitchFamily="34" charset="0"/>
                <a:cs typeface="Times New Roman" panose="02020603050405020304" pitchFamily="18" charset="0"/>
              </a:rPr>
              <a:t>Bienveillance</a:t>
            </a:r>
            <a:endParaRPr lang="fr-CA" sz="2400" dirty="0">
              <a:solidFill>
                <a:schemeClr val="tx1">
                  <a:lumMod val="65000"/>
                  <a:lumOff val="35000"/>
                </a:schemeClr>
              </a:solidFill>
              <a:latin typeface="Calibri" panose="020F0502020204030204" pitchFamily="34" charset="0"/>
              <a:cs typeface="Calibri" panose="020F0502020204030204" pitchFamily="34" charset="0"/>
            </a:endParaRPr>
          </a:p>
        </p:txBody>
      </p:sp>
      <p:pic>
        <p:nvPicPr>
          <p:cNvPr id="16" name="Graphique 15" descr="Badge coche contour">
            <a:extLst>
              <a:ext uri="{FF2B5EF4-FFF2-40B4-BE49-F238E27FC236}">
                <a16:creationId xmlns:a16="http://schemas.microsoft.com/office/drawing/2014/main" id="{811963F8-97F1-8D0C-C57A-E0C73456F179}"/>
              </a:ext>
            </a:extLst>
          </p:cNvPr>
          <p:cNvPicPr>
            <a:picLocks noChangeAspect="1"/>
          </p:cNvPicPr>
          <p:nvPr>
            <p:custDataLst>
              <p:tags r:id="rId4"/>
            </p:custDataLst>
          </p:nvPr>
        </p:nvPicPr>
        <p:blipFill>
          <a:blip r:embed="rId13">
            <a:extLst>
              <a:ext uri="{96DAC541-7B7A-43D3-8B79-37D633B846F1}">
                <asvg:svgBlip xmlns:asvg="http://schemas.microsoft.com/office/drawing/2016/SVG/main" r:embed="rId14"/>
              </a:ext>
            </a:extLst>
          </a:blip>
          <a:stretch>
            <a:fillRect/>
          </a:stretch>
        </p:blipFill>
        <p:spPr>
          <a:xfrm>
            <a:off x="824612" y="1889768"/>
            <a:ext cx="380515" cy="380515"/>
          </a:xfrm>
          <a:prstGeom prst="rect">
            <a:avLst/>
          </a:prstGeom>
        </p:spPr>
      </p:pic>
      <p:pic>
        <p:nvPicPr>
          <p:cNvPr id="17" name="Graphique 16" descr="Badge coche contour">
            <a:extLst>
              <a:ext uri="{FF2B5EF4-FFF2-40B4-BE49-F238E27FC236}">
                <a16:creationId xmlns:a16="http://schemas.microsoft.com/office/drawing/2014/main" id="{096BA62C-857B-1355-E121-C668F404F96E}"/>
              </a:ext>
            </a:extLst>
          </p:cNvPr>
          <p:cNvPicPr>
            <a:picLocks noChangeAspect="1"/>
          </p:cNvPicPr>
          <p:nvPr>
            <p:custDataLst>
              <p:tags r:id="rId5"/>
            </p:custDataLst>
          </p:nvPr>
        </p:nvPicPr>
        <p:blipFill>
          <a:blip r:embed="rId13">
            <a:extLst>
              <a:ext uri="{96DAC541-7B7A-43D3-8B79-37D633B846F1}">
                <asvg:svgBlip xmlns:asvg="http://schemas.microsoft.com/office/drawing/2016/SVG/main" r:embed="rId14"/>
              </a:ext>
            </a:extLst>
          </a:blip>
          <a:stretch>
            <a:fillRect/>
          </a:stretch>
        </p:blipFill>
        <p:spPr>
          <a:xfrm>
            <a:off x="824612" y="2534794"/>
            <a:ext cx="380515" cy="380515"/>
          </a:xfrm>
          <a:prstGeom prst="rect">
            <a:avLst/>
          </a:prstGeom>
        </p:spPr>
      </p:pic>
      <p:pic>
        <p:nvPicPr>
          <p:cNvPr id="18" name="Graphique 17" descr="Badge coche contour">
            <a:extLst>
              <a:ext uri="{FF2B5EF4-FFF2-40B4-BE49-F238E27FC236}">
                <a16:creationId xmlns:a16="http://schemas.microsoft.com/office/drawing/2014/main" id="{ADC51D20-23C6-A11A-4AE8-DE42FFE6AA2B}"/>
              </a:ext>
            </a:extLst>
          </p:cNvPr>
          <p:cNvPicPr>
            <a:picLocks noChangeAspect="1"/>
          </p:cNvPicPr>
          <p:nvPr>
            <p:custDataLst>
              <p:tags r:id="rId6"/>
            </p:custDataLst>
          </p:nvPr>
        </p:nvPicPr>
        <p:blipFill>
          <a:blip r:embed="rId13">
            <a:extLst>
              <a:ext uri="{96DAC541-7B7A-43D3-8B79-37D633B846F1}">
                <asvg:svgBlip xmlns:asvg="http://schemas.microsoft.com/office/drawing/2016/SVG/main" r:embed="rId14"/>
              </a:ext>
            </a:extLst>
          </a:blip>
          <a:stretch>
            <a:fillRect/>
          </a:stretch>
        </p:blipFill>
        <p:spPr>
          <a:xfrm>
            <a:off x="824612" y="3133618"/>
            <a:ext cx="380515" cy="380515"/>
          </a:xfrm>
          <a:prstGeom prst="rect">
            <a:avLst/>
          </a:prstGeom>
        </p:spPr>
      </p:pic>
      <p:pic>
        <p:nvPicPr>
          <p:cNvPr id="19" name="Graphique 18" descr="Badge coche contour">
            <a:extLst>
              <a:ext uri="{FF2B5EF4-FFF2-40B4-BE49-F238E27FC236}">
                <a16:creationId xmlns:a16="http://schemas.microsoft.com/office/drawing/2014/main" id="{C671527F-255D-5B89-D477-A5D2B74647D3}"/>
              </a:ext>
            </a:extLst>
          </p:cNvPr>
          <p:cNvPicPr>
            <a:picLocks noChangeAspect="1"/>
          </p:cNvPicPr>
          <p:nvPr>
            <p:custDataLst>
              <p:tags r:id="rId7"/>
            </p:custDataLst>
          </p:nvPr>
        </p:nvPicPr>
        <p:blipFill>
          <a:blip r:embed="rId13">
            <a:extLst>
              <a:ext uri="{96DAC541-7B7A-43D3-8B79-37D633B846F1}">
                <asvg:svgBlip xmlns:asvg="http://schemas.microsoft.com/office/drawing/2016/SVG/main" r:embed="rId14"/>
              </a:ext>
            </a:extLst>
          </a:blip>
          <a:stretch>
            <a:fillRect/>
          </a:stretch>
        </p:blipFill>
        <p:spPr>
          <a:xfrm>
            <a:off x="824612" y="3701215"/>
            <a:ext cx="380515" cy="380515"/>
          </a:xfrm>
          <a:prstGeom prst="rect">
            <a:avLst/>
          </a:prstGeom>
        </p:spPr>
      </p:pic>
      <p:pic>
        <p:nvPicPr>
          <p:cNvPr id="20" name="Graphique 19" descr="Badge coche contour">
            <a:extLst>
              <a:ext uri="{FF2B5EF4-FFF2-40B4-BE49-F238E27FC236}">
                <a16:creationId xmlns:a16="http://schemas.microsoft.com/office/drawing/2014/main" id="{C28FE857-2A85-89DD-9DE6-7D237CB3CD40}"/>
              </a:ext>
            </a:extLst>
          </p:cNvPr>
          <p:cNvPicPr>
            <a:picLocks noChangeAspect="1"/>
          </p:cNvPicPr>
          <p:nvPr>
            <p:custDataLst>
              <p:tags r:id="rId8"/>
            </p:custDataLst>
          </p:nvPr>
        </p:nvPicPr>
        <p:blipFill>
          <a:blip r:embed="rId13">
            <a:extLst>
              <a:ext uri="{96DAC541-7B7A-43D3-8B79-37D633B846F1}">
                <asvg:svgBlip xmlns:asvg="http://schemas.microsoft.com/office/drawing/2016/SVG/main" r:embed="rId14"/>
              </a:ext>
            </a:extLst>
          </a:blip>
          <a:stretch>
            <a:fillRect/>
          </a:stretch>
        </p:blipFill>
        <p:spPr>
          <a:xfrm>
            <a:off x="824612" y="4303039"/>
            <a:ext cx="380515" cy="380515"/>
          </a:xfrm>
          <a:prstGeom prst="rect">
            <a:avLst/>
          </a:prstGeom>
        </p:spPr>
      </p:pic>
      <p:pic>
        <p:nvPicPr>
          <p:cNvPr id="21" name="Graphique 20" descr="Badge coche contour">
            <a:extLst>
              <a:ext uri="{FF2B5EF4-FFF2-40B4-BE49-F238E27FC236}">
                <a16:creationId xmlns:a16="http://schemas.microsoft.com/office/drawing/2014/main" id="{D270AE05-448E-0447-81FF-9E0405E224F6}"/>
              </a:ext>
            </a:extLst>
          </p:cNvPr>
          <p:cNvPicPr>
            <a:picLocks noChangeAspect="1"/>
          </p:cNvPicPr>
          <p:nvPr>
            <p:custDataLst>
              <p:tags r:id="rId9"/>
            </p:custDataLst>
          </p:nvPr>
        </p:nvPicPr>
        <p:blipFill>
          <a:blip r:embed="rId13">
            <a:extLst>
              <a:ext uri="{96DAC541-7B7A-43D3-8B79-37D633B846F1}">
                <asvg:svgBlip xmlns:asvg="http://schemas.microsoft.com/office/drawing/2016/SVG/main" r:embed="rId14"/>
              </a:ext>
            </a:extLst>
          </a:blip>
          <a:stretch>
            <a:fillRect/>
          </a:stretch>
        </p:blipFill>
        <p:spPr>
          <a:xfrm>
            <a:off x="824720" y="4904863"/>
            <a:ext cx="380515" cy="380515"/>
          </a:xfrm>
          <a:prstGeom prst="rect">
            <a:avLst/>
          </a:prstGeom>
        </p:spPr>
      </p:pic>
      <p:pic>
        <p:nvPicPr>
          <p:cNvPr id="23" name="Espace réservé du contenu 5">
            <a:extLst>
              <a:ext uri="{FF2B5EF4-FFF2-40B4-BE49-F238E27FC236}">
                <a16:creationId xmlns:a16="http://schemas.microsoft.com/office/drawing/2014/main" id="{5D894586-00B4-5888-6A73-1AA490250A07}"/>
              </a:ext>
            </a:extLst>
          </p:cNvPr>
          <p:cNvPicPr>
            <a:picLocks noChangeAspect="1"/>
          </p:cNvPicPr>
          <p:nvPr>
            <p:custDataLst>
              <p:tags r:id="rId10"/>
            </p:custDataLst>
          </p:nvPr>
        </p:nvPicPr>
        <p:blipFill>
          <a:blip r:embed="rId15"/>
          <a:stretch>
            <a:fillRect/>
          </a:stretch>
        </p:blipFill>
        <p:spPr>
          <a:xfrm>
            <a:off x="4019585" y="1096162"/>
            <a:ext cx="7755595" cy="5210105"/>
          </a:xfrm>
          <a:prstGeom prst="rect">
            <a:avLst/>
          </a:prstGeom>
        </p:spPr>
      </p:pic>
    </p:spTree>
    <p:extLst>
      <p:ext uri="{BB962C8B-B14F-4D97-AF65-F5344CB8AC3E}">
        <p14:creationId xmlns:p14="http://schemas.microsoft.com/office/powerpoint/2010/main" val="4036439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La vice-présidence à la vérification</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Types d’audit à la Commission</a:t>
            </a:r>
          </a:p>
        </p:txBody>
      </p:sp>
      <p:sp>
        <p:nvSpPr>
          <p:cNvPr id="3" name="Espace réservé du contenu 2">
            <a:extLst>
              <a:ext uri="{FF2B5EF4-FFF2-40B4-BE49-F238E27FC236}">
                <a16:creationId xmlns:a16="http://schemas.microsoft.com/office/drawing/2014/main" id="{9EDFBF41-B77B-480B-554A-97D17D6D17A4}"/>
              </a:ext>
            </a:extLst>
          </p:cNvPr>
          <p:cNvSpPr>
            <a:spLocks noGrp="1"/>
          </p:cNvSpPr>
          <p:nvPr>
            <p:ph idx="1"/>
            <p:custDataLst>
              <p:tags r:id="rId3"/>
            </p:custDataLst>
          </p:nvPr>
        </p:nvSpPr>
        <p:spPr>
          <a:xfrm>
            <a:off x="883025" y="1889714"/>
            <a:ext cx="10173859" cy="430924"/>
          </a:xfrm>
        </p:spPr>
        <p:txBody>
          <a:bodyPr>
            <a:noAutofit/>
          </a:bodyPr>
          <a:lstStyle/>
          <a:p>
            <a:pPr marL="17100" indent="0" algn="ctr">
              <a:buNone/>
            </a:pPr>
            <a:r>
              <a:rPr lang="fr-CA" sz="2400" dirty="0"/>
              <a:t>Une évaluation </a:t>
            </a:r>
            <a:r>
              <a:rPr lang="fr-CA" sz="2400" b="1" dirty="0">
                <a:solidFill>
                  <a:schemeClr val="accent5"/>
                </a:solidFill>
              </a:rPr>
              <a:t>objective</a:t>
            </a:r>
            <a:r>
              <a:rPr lang="fr-CA" sz="2400" dirty="0"/>
              <a:t> et </a:t>
            </a:r>
            <a:r>
              <a:rPr lang="fr-CA" sz="2400" b="1" dirty="0">
                <a:solidFill>
                  <a:schemeClr val="accent5"/>
                </a:solidFill>
              </a:rPr>
              <a:t>indépendante</a:t>
            </a:r>
            <a:r>
              <a:rPr lang="fr-CA" sz="2400" dirty="0"/>
              <a:t>…</a:t>
            </a:r>
          </a:p>
          <a:p>
            <a:pPr marL="17100" indent="0" algn="ctr">
              <a:buNone/>
            </a:pPr>
            <a:endParaRPr lang="fr-CA" sz="2400" dirty="0"/>
          </a:p>
          <a:p>
            <a:pPr marL="0" indent="0" algn="ctr">
              <a:buNone/>
            </a:pPr>
            <a:endParaRPr lang="fr-CA" dirty="0"/>
          </a:p>
        </p:txBody>
      </p:sp>
      <p:sp>
        <p:nvSpPr>
          <p:cNvPr id="4" name="ZoneTexte 3">
            <a:extLst>
              <a:ext uri="{FF2B5EF4-FFF2-40B4-BE49-F238E27FC236}">
                <a16:creationId xmlns:a16="http://schemas.microsoft.com/office/drawing/2014/main" id="{7447A31B-2E37-64FD-5E0F-F9FA5E772724}"/>
              </a:ext>
            </a:extLst>
          </p:cNvPr>
          <p:cNvSpPr txBox="1"/>
          <p:nvPr>
            <p:custDataLst>
              <p:tags r:id="rId4"/>
            </p:custDataLst>
          </p:nvPr>
        </p:nvSpPr>
        <p:spPr>
          <a:xfrm>
            <a:off x="5454945" y="2443428"/>
            <a:ext cx="1266989" cy="369332"/>
          </a:xfrm>
          <a:prstGeom prst="rect">
            <a:avLst/>
          </a:prstGeom>
          <a:noFill/>
        </p:spPr>
        <p:txBody>
          <a:bodyPr wrap="square" rtlCol="0">
            <a:spAutoFit/>
          </a:bodyPr>
          <a:lstStyle/>
          <a:p>
            <a:r>
              <a:rPr lang="fr-CA" dirty="0">
                <a:latin typeface="Roboto" panose="02000000000000000000" pitchFamily="2" charset="0"/>
                <a:ea typeface="Roboto" panose="02000000000000000000" pitchFamily="2" charset="0"/>
                <a:cs typeface="Roboto" panose="02000000000000000000" pitchFamily="2" charset="0"/>
              </a:rPr>
              <a:t>et / ou</a:t>
            </a:r>
          </a:p>
        </p:txBody>
      </p:sp>
      <p:grpSp>
        <p:nvGrpSpPr>
          <p:cNvPr id="5" name="Groupe 4">
            <a:extLst>
              <a:ext uri="{FF2B5EF4-FFF2-40B4-BE49-F238E27FC236}">
                <a16:creationId xmlns:a16="http://schemas.microsoft.com/office/drawing/2014/main" id="{EF2ED846-CCBD-4339-9C89-CA6B7F5FB0A5}"/>
              </a:ext>
            </a:extLst>
          </p:cNvPr>
          <p:cNvGrpSpPr/>
          <p:nvPr>
            <p:custDataLst>
              <p:tags r:id="rId5"/>
            </p:custDataLst>
          </p:nvPr>
        </p:nvGrpSpPr>
        <p:grpSpPr>
          <a:xfrm>
            <a:off x="6176587" y="2443428"/>
            <a:ext cx="4880297" cy="3659229"/>
            <a:chOff x="6817663" y="2583277"/>
            <a:chExt cx="4880297" cy="3659229"/>
          </a:xfrm>
        </p:grpSpPr>
        <p:sp>
          <p:nvSpPr>
            <p:cNvPr id="7" name="Espace réservé du texte 2">
              <a:extLst>
                <a:ext uri="{FF2B5EF4-FFF2-40B4-BE49-F238E27FC236}">
                  <a16:creationId xmlns:a16="http://schemas.microsoft.com/office/drawing/2014/main" id="{CA513D3C-B5C2-2BC6-BCC8-EDE397333AB5}"/>
                </a:ext>
              </a:extLst>
            </p:cNvPr>
            <p:cNvSpPr txBox="1">
              <a:spLocks/>
            </p:cNvSpPr>
            <p:nvPr/>
          </p:nvSpPr>
          <p:spPr>
            <a:xfrm>
              <a:off x="7262648" y="2583277"/>
              <a:ext cx="4141405" cy="469589"/>
            </a:xfrm>
            <a:prstGeom prst="rect">
              <a:avLst/>
            </a:prstGeom>
          </p:spPr>
          <p:txBody>
            <a:bodyPr vert="horz" lIns="0" tIns="0" rIns="0" bIns="0" rtlCol="0">
              <a:noAutofit/>
            </a:bodyPr>
            <a:lstStyle>
              <a:lvl1pPr marL="720000" indent="-230400" algn="l" defTabSz="914400" rtl="0" eaLnBrk="1" latinLnBrk="0" hangingPunct="1">
                <a:lnSpc>
                  <a:spcPts val="2600"/>
                </a:lnSpc>
                <a:spcBef>
                  <a:spcPts val="0"/>
                </a:spcBef>
                <a:spcAft>
                  <a:spcPts val="600"/>
                </a:spcAft>
                <a:buClr>
                  <a:schemeClr val="accent5"/>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1pPr>
              <a:lvl2pPr marL="108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2pPr>
              <a:lvl3pPr marL="144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3pPr>
              <a:lvl4pPr marL="180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4pPr>
              <a:lvl5pPr marL="216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fr-CA" dirty="0"/>
                <a:t>… de la </a:t>
              </a:r>
              <a:r>
                <a:rPr lang="fr-CA" b="1" dirty="0"/>
                <a:t>performance</a:t>
              </a:r>
            </a:p>
          </p:txBody>
        </p:sp>
        <p:pic>
          <p:nvPicPr>
            <p:cNvPr id="8" name="Image 7">
              <a:extLst>
                <a:ext uri="{FF2B5EF4-FFF2-40B4-BE49-F238E27FC236}">
                  <a16:creationId xmlns:a16="http://schemas.microsoft.com/office/drawing/2014/main" id="{0C620EBF-33A9-5A93-CA1B-33BCA1DD0EC4}"/>
                </a:ext>
              </a:extLst>
            </p:cNvPr>
            <p:cNvPicPr>
              <a:picLocks noChangeAspect="1"/>
            </p:cNvPicPr>
            <p:nvPr/>
          </p:nvPicPr>
          <p:blipFill>
            <a:blip r:embed="rId10"/>
            <a:stretch>
              <a:fillRect/>
            </a:stretch>
          </p:blipFill>
          <p:spPr>
            <a:xfrm>
              <a:off x="6817663" y="3052866"/>
              <a:ext cx="4880297" cy="3189640"/>
            </a:xfrm>
            <a:prstGeom prst="rect">
              <a:avLst/>
            </a:prstGeom>
          </p:spPr>
        </p:pic>
      </p:grpSp>
      <p:grpSp>
        <p:nvGrpSpPr>
          <p:cNvPr id="9" name="Groupe 8">
            <a:extLst>
              <a:ext uri="{FF2B5EF4-FFF2-40B4-BE49-F238E27FC236}">
                <a16:creationId xmlns:a16="http://schemas.microsoft.com/office/drawing/2014/main" id="{D71640F3-5B60-8EC6-AA92-02FDE1E55C2C}"/>
              </a:ext>
            </a:extLst>
          </p:cNvPr>
          <p:cNvGrpSpPr/>
          <p:nvPr>
            <p:custDataLst>
              <p:tags r:id="rId6"/>
            </p:custDataLst>
          </p:nvPr>
        </p:nvGrpSpPr>
        <p:grpSpPr>
          <a:xfrm>
            <a:off x="1256295" y="2455764"/>
            <a:ext cx="3279558" cy="3316919"/>
            <a:chOff x="787944" y="2443428"/>
            <a:chExt cx="3279558" cy="3316919"/>
          </a:xfrm>
        </p:grpSpPr>
        <p:sp>
          <p:nvSpPr>
            <p:cNvPr id="10" name="Espace réservé du texte 2">
              <a:extLst>
                <a:ext uri="{FF2B5EF4-FFF2-40B4-BE49-F238E27FC236}">
                  <a16:creationId xmlns:a16="http://schemas.microsoft.com/office/drawing/2014/main" id="{AFF782D0-FC1A-53CF-B754-24C22FA3ED9D}"/>
                </a:ext>
              </a:extLst>
            </p:cNvPr>
            <p:cNvSpPr txBox="1">
              <a:spLocks/>
            </p:cNvSpPr>
            <p:nvPr/>
          </p:nvSpPr>
          <p:spPr>
            <a:xfrm>
              <a:off x="787944" y="2443428"/>
              <a:ext cx="3279558" cy="430925"/>
            </a:xfrm>
            <a:prstGeom prst="rect">
              <a:avLst/>
            </a:prstGeom>
          </p:spPr>
          <p:txBody>
            <a:bodyPr vert="horz" lIns="0" tIns="0" rIns="0" bIns="0" rtlCol="0">
              <a:noAutofit/>
            </a:bodyPr>
            <a:lstStyle>
              <a:lvl1pPr marL="720000" indent="-230400" algn="l" defTabSz="914400" rtl="0" eaLnBrk="1" latinLnBrk="0" hangingPunct="1">
                <a:lnSpc>
                  <a:spcPts val="2600"/>
                </a:lnSpc>
                <a:spcBef>
                  <a:spcPts val="0"/>
                </a:spcBef>
                <a:spcAft>
                  <a:spcPts val="600"/>
                </a:spcAft>
                <a:buClr>
                  <a:schemeClr val="accent5"/>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1pPr>
              <a:lvl2pPr marL="108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2pPr>
              <a:lvl3pPr marL="144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3pPr>
              <a:lvl4pPr marL="180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4pPr>
              <a:lvl5pPr marL="216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fr-CA" dirty="0"/>
                <a:t>... de la </a:t>
              </a:r>
              <a:r>
                <a:rPr lang="fr-CA" b="1" dirty="0"/>
                <a:t>conformité</a:t>
              </a:r>
            </a:p>
          </p:txBody>
        </p:sp>
        <p:pic>
          <p:nvPicPr>
            <p:cNvPr id="11" name="Espace réservé du contenu 8" descr="Marteau d'officiel avec un remplissage uni">
              <a:extLst>
                <a:ext uri="{FF2B5EF4-FFF2-40B4-BE49-F238E27FC236}">
                  <a16:creationId xmlns:a16="http://schemas.microsoft.com/office/drawing/2014/main" id="{8C604B71-1842-E2FC-EB30-C40D6EF74B7F}"/>
                </a:ext>
              </a:extLst>
            </p:cNvPr>
            <p:cNvPicPr>
              <a:picLocks noChangeAspect="1"/>
            </p:cNvPicPr>
            <p:nvPr>
              <p:custDataLst>
                <p:tags r:id="rId7"/>
              </p:custDataLst>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794229" y="3380697"/>
              <a:ext cx="1266989" cy="1266989"/>
            </a:xfrm>
            <a:prstGeom prst="rect">
              <a:avLst/>
            </a:prstGeom>
          </p:spPr>
        </p:pic>
        <p:sp>
          <p:nvSpPr>
            <p:cNvPr id="12" name="ZoneTexte 11">
              <a:extLst>
                <a:ext uri="{FF2B5EF4-FFF2-40B4-BE49-F238E27FC236}">
                  <a16:creationId xmlns:a16="http://schemas.microsoft.com/office/drawing/2014/main" id="{A8D5685C-D746-12B1-96F2-A9D04E75FD6D}"/>
                </a:ext>
              </a:extLst>
            </p:cNvPr>
            <p:cNvSpPr txBox="1"/>
            <p:nvPr/>
          </p:nvSpPr>
          <p:spPr>
            <a:xfrm>
              <a:off x="1671145" y="4975517"/>
              <a:ext cx="2312276" cy="784830"/>
            </a:xfrm>
            <a:prstGeom prst="rect">
              <a:avLst/>
            </a:prstGeom>
            <a:noFill/>
          </p:spPr>
          <p:txBody>
            <a:bodyPr wrap="square" rtlCol="0">
              <a:spAutoFit/>
            </a:bodyPr>
            <a:lstStyle/>
            <a:p>
              <a:r>
                <a:rPr lang="fr-CA" sz="1500" b="1" dirty="0">
                  <a:solidFill>
                    <a:schemeClr val="tx2"/>
                  </a:solidFill>
                  <a:latin typeface="Roboto" panose="02000000000000000000" pitchFamily="2" charset="0"/>
                  <a:ea typeface="Roboto" panose="02000000000000000000" pitchFamily="2" charset="0"/>
                  <a:cs typeface="Roboto" panose="02000000000000000000" pitchFamily="2" charset="0"/>
                </a:rPr>
                <a:t>Lois, règlements, politiques et directives applicables </a:t>
              </a:r>
            </a:p>
          </p:txBody>
        </p:sp>
      </p:grpSp>
    </p:spTree>
    <p:extLst>
      <p:ext uri="{BB962C8B-B14F-4D97-AF65-F5344CB8AC3E}">
        <p14:creationId xmlns:p14="http://schemas.microsoft.com/office/powerpoint/2010/main" val="39704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re 1">
            <a:extLst>
              <a:ext uri="{FF2B5EF4-FFF2-40B4-BE49-F238E27FC236}">
                <a16:creationId xmlns:a16="http://schemas.microsoft.com/office/drawing/2014/main" id="{B3A69055-777E-8DD1-9980-FD794BC89F0C}"/>
              </a:ext>
            </a:extLst>
          </p:cNvPr>
          <p:cNvSpPr>
            <a:spLocks noGrp="1"/>
          </p:cNvSpPr>
          <p:nvPr>
            <p:ph type="title"/>
            <p:custDataLst>
              <p:tags r:id="rId1"/>
            </p:custDataLst>
          </p:nvPr>
        </p:nvSpPr>
        <p:spPr>
          <a:xfrm>
            <a:off x="883025" y="395053"/>
            <a:ext cx="10410831" cy="517759"/>
          </a:xfrm>
        </p:spPr>
        <p:txBody>
          <a:bodyPr/>
          <a:lstStyle/>
          <a:p>
            <a:r>
              <a:rPr lang="fr-CA" cap="all" dirty="0">
                <a:solidFill>
                  <a:schemeClr val="accent5"/>
                </a:solidFill>
              </a:rPr>
              <a:t>La vice-présidence à la vérification</a:t>
            </a:r>
          </a:p>
        </p:txBody>
      </p:sp>
      <p:sp>
        <p:nvSpPr>
          <p:cNvPr id="15" name="Espace réservé du texte 3">
            <a:extLst>
              <a:ext uri="{FF2B5EF4-FFF2-40B4-BE49-F238E27FC236}">
                <a16:creationId xmlns:a16="http://schemas.microsoft.com/office/drawing/2014/main" id="{745B3D4A-5BCF-F3C6-59DE-0F8A92AEFDB0}"/>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Les étapes d’un audit</a:t>
            </a:r>
          </a:p>
        </p:txBody>
      </p:sp>
      <p:pic>
        <p:nvPicPr>
          <p:cNvPr id="17" name="Image 16" descr="Une image contenant texte, capture d’écran, conception, diagramme&#10;&#10;Description générée automatiquement">
            <a:extLst>
              <a:ext uri="{FF2B5EF4-FFF2-40B4-BE49-F238E27FC236}">
                <a16:creationId xmlns:a16="http://schemas.microsoft.com/office/drawing/2014/main" id="{2FBAD602-5E2E-6035-FE99-2C2BE6062BA7}"/>
              </a:ext>
            </a:extLst>
          </p:cNvPr>
          <p:cNvPicPr>
            <a:picLocks noChangeAspect="1"/>
          </p:cNvPicPr>
          <p:nvPr>
            <p:custDataLst>
              <p:tags r:id="rId3"/>
            </p:custDataLst>
          </p:nvPr>
        </p:nvPicPr>
        <p:blipFill>
          <a:blip r:embed="rId6"/>
          <a:stretch>
            <a:fillRect/>
          </a:stretch>
        </p:blipFill>
        <p:spPr>
          <a:xfrm>
            <a:off x="1239863" y="1686970"/>
            <a:ext cx="9409551" cy="4661313"/>
          </a:xfrm>
          <a:prstGeom prst="rect">
            <a:avLst/>
          </a:prstGeom>
        </p:spPr>
      </p:pic>
    </p:spTree>
    <p:extLst>
      <p:ext uri="{BB962C8B-B14F-4D97-AF65-F5344CB8AC3E}">
        <p14:creationId xmlns:p14="http://schemas.microsoft.com/office/powerpoint/2010/main" val="1922611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8">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1"/>
            </p:custDataLst>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10">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2"/>
            </p:custDataLst>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12">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3"/>
            </p:custDataLst>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14">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4"/>
            </p:custDataLst>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16">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5"/>
            </p:custDataLst>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18">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6"/>
            </p:custDataLst>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que 3" descr="Micro de radio avec un remplissage uni">
            <a:extLst>
              <a:ext uri="{FF2B5EF4-FFF2-40B4-BE49-F238E27FC236}">
                <a16:creationId xmlns:a16="http://schemas.microsoft.com/office/drawing/2014/main" id="{3056748C-1538-C08C-49DE-F72142B49728}"/>
              </a:ext>
            </a:extLst>
          </p:cNvPr>
          <p:cNvPicPr>
            <a:picLocks noChangeAspect="1"/>
          </p:cNvPicPr>
          <p:nvPr>
            <p:custDataLst>
              <p:tags r:id="rId7"/>
            </p:custDataLst>
          </p:nvPr>
        </p:nvPicPr>
        <p:blipFill>
          <a:blip r:embed="rId11">
            <a:extLst>
              <a:ext uri="{96DAC541-7B7A-43D3-8B79-37D633B846F1}">
                <asvg:svgBlip xmlns:asvg="http://schemas.microsoft.com/office/drawing/2016/SVG/main" r:embed="rId12"/>
              </a:ext>
            </a:extLst>
          </a:blip>
          <a:stretch>
            <a:fillRect/>
          </a:stretch>
        </p:blipFill>
        <p:spPr>
          <a:xfrm>
            <a:off x="7461874" y="2108877"/>
            <a:ext cx="2654533" cy="2654533"/>
          </a:xfrm>
          <a:prstGeom prst="rect">
            <a:avLst/>
          </a:prstGeom>
        </p:spPr>
      </p:pic>
      <p:sp>
        <p:nvSpPr>
          <p:cNvPr id="2" name="Titre 1">
            <a:extLst>
              <a:ext uri="{FF2B5EF4-FFF2-40B4-BE49-F238E27FC236}">
                <a16:creationId xmlns:a16="http://schemas.microsoft.com/office/drawing/2014/main" id="{57D5495F-D8DB-EF12-118F-EE7C2D624F44}"/>
              </a:ext>
            </a:extLst>
          </p:cNvPr>
          <p:cNvSpPr>
            <a:spLocks noGrp="1"/>
          </p:cNvSpPr>
          <p:nvPr>
            <p:ph type="title"/>
            <p:custDataLst>
              <p:tags r:id="rId8"/>
            </p:custDataLst>
          </p:nvPr>
        </p:nvSpPr>
        <p:spPr>
          <a:xfrm>
            <a:off x="670224" y="794923"/>
            <a:ext cx="5531004" cy="4189672"/>
          </a:xfrm>
        </p:spPr>
        <p:txBody>
          <a:bodyPr vert="horz" lIns="91440" tIns="45720" rIns="91440" bIns="45720" rtlCol="0" anchor="b">
            <a:normAutofit/>
          </a:bodyPr>
          <a:lstStyle/>
          <a:p>
            <a:pPr>
              <a:spcBef>
                <a:spcPts val="1200"/>
              </a:spcBef>
              <a:buClr>
                <a:schemeClr val="accent5"/>
              </a:buClr>
            </a:pPr>
            <a:r>
              <a:rPr lang="fr-CA" sz="4200" cap="all" dirty="0">
                <a:solidFill>
                  <a:srgbClr val="FFFFFF"/>
                </a:solidFill>
                <a:latin typeface="Roboto" panose="02000000000000000000" pitchFamily="2" charset="0"/>
                <a:ea typeface="Roboto" panose="02000000000000000000" pitchFamily="2" charset="0"/>
                <a:cs typeface="Roboto" panose="02000000000000000000" pitchFamily="2" charset="0"/>
              </a:rPr>
              <a:t>Quelles sont les différences entre un règlement d’emprunt parapluie et Traditionnel?</a:t>
            </a:r>
          </a:p>
        </p:txBody>
      </p:sp>
    </p:spTree>
    <p:extLst>
      <p:ext uri="{BB962C8B-B14F-4D97-AF65-F5344CB8AC3E}">
        <p14:creationId xmlns:p14="http://schemas.microsoft.com/office/powerpoint/2010/main" val="2010793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Quelles sont les différences?</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rappel – objectifs d’un règlement </a:t>
            </a:r>
          </a:p>
          <a:p>
            <a:r>
              <a:rPr lang="fr-CA" sz="2800" cap="all" dirty="0">
                <a:solidFill>
                  <a:srgbClr val="233E51"/>
                </a:solidFill>
                <a:latin typeface="Calibri" panose="020F0502020204030204" pitchFamily="34" charset="0"/>
                <a:ea typeface="+mj-ea"/>
                <a:cs typeface="Calibri" panose="020F0502020204030204" pitchFamily="34" charset="0"/>
              </a:rPr>
              <a:t>d’emprunt</a:t>
            </a:r>
          </a:p>
        </p:txBody>
      </p:sp>
      <p:sp>
        <p:nvSpPr>
          <p:cNvPr id="3" name="Espace réservé du contenu 2">
            <a:extLst>
              <a:ext uri="{FF2B5EF4-FFF2-40B4-BE49-F238E27FC236}">
                <a16:creationId xmlns:a16="http://schemas.microsoft.com/office/drawing/2014/main" id="{BF92B085-E2AB-8FE4-9121-4C2067F828CC}"/>
              </a:ext>
            </a:extLst>
          </p:cNvPr>
          <p:cNvSpPr>
            <a:spLocks noGrp="1"/>
          </p:cNvSpPr>
          <p:nvPr>
            <p:ph idx="1"/>
            <p:custDataLst>
              <p:tags r:id="rId3"/>
            </p:custDataLst>
          </p:nvPr>
        </p:nvSpPr>
        <p:spPr>
          <a:xfrm>
            <a:off x="883025" y="2378974"/>
            <a:ext cx="9878122" cy="3504658"/>
          </a:xfrm>
        </p:spPr>
        <p:txBody>
          <a:bodyPr>
            <a:normAutofit/>
          </a:bodyPr>
          <a:lstStyle/>
          <a:p>
            <a:pPr marL="534988" indent="-534988">
              <a:lnSpc>
                <a:spcPct val="150000"/>
              </a:lnSpc>
              <a:buClr>
                <a:schemeClr val="accent5"/>
              </a:buClr>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Décréter une dépense</a:t>
            </a:r>
          </a:p>
          <a:p>
            <a:pPr marL="534988" indent="-534988">
              <a:lnSpc>
                <a:spcPct val="150000"/>
              </a:lnSpc>
              <a:buClr>
                <a:schemeClr val="accent5"/>
              </a:buClr>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Autoriser un emprunt</a:t>
            </a:r>
          </a:p>
          <a:p>
            <a:pPr marL="534988" indent="-534988">
              <a:lnSpc>
                <a:spcPct val="150000"/>
              </a:lnSpc>
              <a:buClr>
                <a:schemeClr val="accent5"/>
              </a:buClr>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Répartir la charge sur plusieurs exercices </a:t>
            </a:r>
          </a:p>
          <a:p>
            <a:pPr marL="534988" indent="-534988">
              <a:lnSpc>
                <a:spcPct val="150000"/>
              </a:lnSpc>
              <a:buClr>
                <a:schemeClr val="accent5"/>
              </a:buClr>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Imposer une taxation (incluant le bassin)</a:t>
            </a:r>
          </a:p>
        </p:txBody>
      </p:sp>
      <p:pic>
        <p:nvPicPr>
          <p:cNvPr id="4" name="Picture 15">
            <a:extLst>
              <a:ext uri="{FF2B5EF4-FFF2-40B4-BE49-F238E27FC236}">
                <a16:creationId xmlns:a16="http://schemas.microsoft.com/office/drawing/2014/main" id="{1BF62837-0F14-A433-CEB4-FA8984583E3F}"/>
              </a:ext>
            </a:extLst>
          </p:cNvPr>
          <p:cNvPicPr>
            <a:picLocks noChangeAspect="1"/>
          </p:cNvPicPr>
          <p:nvPr>
            <p:custDataLst>
              <p:tags r:id="rId4"/>
            </p:custDataLst>
          </p:nvPr>
        </p:nvPicPr>
        <p:blipFill rotWithShape="1">
          <a:blip r:embed="rId7">
            <a:duotone>
              <a:prstClr val="black"/>
              <a:schemeClr val="accent1">
                <a:tint val="45000"/>
                <a:satMod val="400000"/>
              </a:schemeClr>
            </a:duotone>
          </a:blip>
          <a:srcRect l="24060" r="8029"/>
          <a:stretch/>
        </p:blipFill>
        <p:spPr>
          <a:xfrm>
            <a:off x="7898686" y="974368"/>
            <a:ext cx="3541343" cy="5372101"/>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1114172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Quelles sont les différences?</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Principale différence</a:t>
            </a:r>
          </a:p>
        </p:txBody>
      </p:sp>
      <p:sp>
        <p:nvSpPr>
          <p:cNvPr id="7" name="Espace réservé du contenu 6">
            <a:extLst>
              <a:ext uri="{FF2B5EF4-FFF2-40B4-BE49-F238E27FC236}">
                <a16:creationId xmlns:a16="http://schemas.microsoft.com/office/drawing/2014/main" id="{45FA4615-9004-5DD5-C063-C2743A48A910}"/>
              </a:ext>
            </a:extLst>
          </p:cNvPr>
          <p:cNvSpPr>
            <a:spLocks noGrp="1"/>
          </p:cNvSpPr>
          <p:nvPr>
            <p:ph idx="1"/>
            <p:custDataLst>
              <p:tags r:id="rId3"/>
            </p:custDataLst>
          </p:nvPr>
        </p:nvSpPr>
        <p:spPr>
          <a:xfrm>
            <a:off x="883025" y="1942186"/>
            <a:ext cx="10410831" cy="4190816"/>
          </a:xfrm>
        </p:spPr>
        <p:txBody>
          <a:bodyPr>
            <a:normAutofit/>
          </a:bodyPr>
          <a:lstStyle/>
          <a:p>
            <a:pPr marL="0" indent="0">
              <a:buNone/>
            </a:pPr>
            <a:r>
              <a:rPr lang="fr-CA" sz="2400" b="1" dirty="0">
                <a:solidFill>
                  <a:schemeClr val="accent5"/>
                </a:solidFill>
                <a:latin typeface="Calibri" panose="020F0502020204030204" pitchFamily="34" charset="0"/>
                <a:ea typeface="+mj-ea"/>
                <a:cs typeface="+mj-cs"/>
              </a:rPr>
              <a:t>Décréter une dépense</a:t>
            </a:r>
            <a:endParaRPr lang="fr-CA" sz="2400" dirty="0"/>
          </a:p>
        </p:txBody>
      </p:sp>
      <p:graphicFrame>
        <p:nvGraphicFramePr>
          <p:cNvPr id="8" name="Tableau 7">
            <a:extLst>
              <a:ext uri="{FF2B5EF4-FFF2-40B4-BE49-F238E27FC236}">
                <a16:creationId xmlns:a16="http://schemas.microsoft.com/office/drawing/2014/main" id="{6697132E-F458-5EEF-4B5D-38A325ADFF75}"/>
              </a:ext>
            </a:extLst>
          </p:cNvPr>
          <p:cNvGraphicFramePr>
            <a:graphicFrameLocks noGrp="1"/>
          </p:cNvGraphicFramePr>
          <p:nvPr>
            <p:custDataLst>
              <p:tags r:id="rId4"/>
            </p:custDataLst>
            <p:extLst>
              <p:ext uri="{D42A27DB-BD31-4B8C-83A1-F6EECF244321}">
                <p14:modId xmlns:p14="http://schemas.microsoft.com/office/powerpoint/2010/main" val="3740504103"/>
              </p:ext>
            </p:extLst>
          </p:nvPr>
        </p:nvGraphicFramePr>
        <p:xfrm>
          <a:off x="883025" y="2719157"/>
          <a:ext cx="10221694" cy="1707877"/>
        </p:xfrm>
        <a:graphic>
          <a:graphicData uri="http://schemas.openxmlformats.org/drawingml/2006/table">
            <a:tbl>
              <a:tblPr firstRow="1" bandRow="1">
                <a:tableStyleId>{5C22544A-7EE6-4342-B048-85BDC9FD1C3A}</a:tableStyleId>
              </a:tblPr>
              <a:tblGrid>
                <a:gridCol w="5110847">
                  <a:extLst>
                    <a:ext uri="{9D8B030D-6E8A-4147-A177-3AD203B41FA5}">
                      <a16:colId xmlns:a16="http://schemas.microsoft.com/office/drawing/2014/main" val="1433984360"/>
                    </a:ext>
                  </a:extLst>
                </a:gridCol>
                <a:gridCol w="5110847">
                  <a:extLst>
                    <a:ext uri="{9D8B030D-6E8A-4147-A177-3AD203B41FA5}">
                      <a16:colId xmlns:a16="http://schemas.microsoft.com/office/drawing/2014/main" val="1419642428"/>
                    </a:ext>
                  </a:extLst>
                </a:gridCol>
              </a:tblGrid>
              <a:tr h="492820">
                <a:tc>
                  <a:txBody>
                    <a:bodyPr/>
                    <a:lstStyle/>
                    <a:p>
                      <a:pPr algn="ctr"/>
                      <a:r>
                        <a:rPr lang="fr-CA" sz="2000" baseline="0" dirty="0">
                          <a:solidFill>
                            <a:schemeClr val="bg1"/>
                          </a:solidFill>
                          <a:latin typeface="Calibri" panose="020F0502020204030204" pitchFamily="34" charset="0"/>
                        </a:rPr>
                        <a:t>Règlement d’emprunt traditionnel</a:t>
                      </a:r>
                      <a:endParaRPr lang="en-CA" sz="2000" baseline="0" dirty="0">
                        <a:solidFill>
                          <a:schemeClr val="bg1"/>
                        </a:solidFill>
                        <a:latin typeface="Calibri" panose="020F0502020204030204" pitchFamily="34" charset="0"/>
                      </a:endParaRPr>
                    </a:p>
                  </a:txBody>
                  <a:tcPr>
                    <a:solidFill>
                      <a:schemeClr val="tx2"/>
                    </a:solidFill>
                  </a:tcPr>
                </a:tc>
                <a:tc>
                  <a:txBody>
                    <a:bodyPr/>
                    <a:lstStyle/>
                    <a:p>
                      <a:pPr algn="ctr"/>
                      <a:r>
                        <a:rPr lang="fr-CA" sz="2000" baseline="0" dirty="0">
                          <a:solidFill>
                            <a:schemeClr val="bg1"/>
                          </a:solidFill>
                          <a:latin typeface="Calibri" panose="020F0502020204030204" pitchFamily="34" charset="0"/>
                        </a:rPr>
                        <a:t>Règlement d’emprunt parapluie</a:t>
                      </a:r>
                      <a:endParaRPr lang="en-CA" sz="2000" baseline="0" dirty="0">
                        <a:solidFill>
                          <a:schemeClr val="bg1"/>
                        </a:solidFill>
                        <a:latin typeface="Calibri" panose="020F0502020204030204" pitchFamily="34" charset="0"/>
                      </a:endParaRPr>
                    </a:p>
                  </a:txBody>
                  <a:tcPr>
                    <a:solidFill>
                      <a:schemeClr val="tx2"/>
                    </a:solidFill>
                  </a:tcPr>
                </a:tc>
                <a:extLst>
                  <a:ext uri="{0D108BD9-81ED-4DB2-BD59-A6C34878D82A}">
                    <a16:rowId xmlns:a16="http://schemas.microsoft.com/office/drawing/2014/main" val="4000687234"/>
                  </a:ext>
                </a:extLst>
              </a:tr>
              <a:tr h="1215057">
                <a:tc>
                  <a:txBody>
                    <a:bodyPr/>
                    <a:lstStyle/>
                    <a:p>
                      <a:r>
                        <a:rPr lang="fr-CA" sz="2000" baseline="0" dirty="0">
                          <a:solidFill>
                            <a:schemeClr val="tx2"/>
                          </a:solidFill>
                          <a:latin typeface="Calibri" panose="020F0502020204030204" pitchFamily="34" charset="0"/>
                        </a:rPr>
                        <a:t>Décrit de façon précise (en citant les plans et devis) et en fournissant un estimé détaillé en annexe.</a:t>
                      </a:r>
                      <a:endParaRPr lang="en-CA" sz="2000" baseline="0" dirty="0">
                        <a:solidFill>
                          <a:schemeClr val="tx2"/>
                        </a:solidFill>
                        <a:latin typeface="Calibri" panose="020F0502020204030204" pitchFamily="34" charset="0"/>
                      </a:endParaRPr>
                    </a:p>
                  </a:txBody>
                  <a:tcPr/>
                </a:tc>
                <a:tc>
                  <a:txBody>
                    <a:bodyPr/>
                    <a:lstStyle/>
                    <a:p>
                      <a:r>
                        <a:rPr lang="fr-CA" sz="2000" baseline="0" dirty="0">
                          <a:solidFill>
                            <a:schemeClr val="tx2"/>
                          </a:solidFill>
                          <a:latin typeface="Calibri" panose="020F0502020204030204" pitchFamily="34" charset="0"/>
                        </a:rPr>
                        <a:t>Décrit en termes généraux. Il peut s’agir d’une liste ou bien uniquement d’un large descriptif.</a:t>
                      </a:r>
                      <a:endParaRPr lang="en-CA" sz="2000" baseline="0" dirty="0">
                        <a:solidFill>
                          <a:schemeClr val="tx2"/>
                        </a:solidFill>
                        <a:latin typeface="Calibri" panose="020F0502020204030204" pitchFamily="34" charset="0"/>
                      </a:endParaRPr>
                    </a:p>
                  </a:txBody>
                  <a:tcPr/>
                </a:tc>
                <a:extLst>
                  <a:ext uri="{0D108BD9-81ED-4DB2-BD59-A6C34878D82A}">
                    <a16:rowId xmlns:a16="http://schemas.microsoft.com/office/drawing/2014/main" val="1346118678"/>
                  </a:ext>
                </a:extLst>
              </a:tr>
            </a:tbl>
          </a:graphicData>
        </a:graphic>
      </p:graphicFrame>
    </p:spTree>
    <p:extLst>
      <p:ext uri="{BB962C8B-B14F-4D97-AF65-F5344CB8AC3E}">
        <p14:creationId xmlns:p14="http://schemas.microsoft.com/office/powerpoint/2010/main" val="359019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Quelles sont les différences?</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Principale différence</a:t>
            </a:r>
          </a:p>
        </p:txBody>
      </p:sp>
      <p:sp>
        <p:nvSpPr>
          <p:cNvPr id="7" name="Espace réservé du contenu 6">
            <a:extLst>
              <a:ext uri="{FF2B5EF4-FFF2-40B4-BE49-F238E27FC236}">
                <a16:creationId xmlns:a16="http://schemas.microsoft.com/office/drawing/2014/main" id="{45FA4615-9004-5DD5-C063-C2743A48A910}"/>
              </a:ext>
            </a:extLst>
          </p:cNvPr>
          <p:cNvSpPr>
            <a:spLocks noGrp="1"/>
          </p:cNvSpPr>
          <p:nvPr>
            <p:ph idx="1"/>
            <p:custDataLst>
              <p:tags r:id="rId3"/>
            </p:custDataLst>
          </p:nvPr>
        </p:nvSpPr>
        <p:spPr>
          <a:xfrm>
            <a:off x="883024" y="1752615"/>
            <a:ext cx="10410831" cy="4190816"/>
          </a:xfrm>
        </p:spPr>
        <p:txBody>
          <a:bodyPr>
            <a:normAutofit/>
          </a:bodyPr>
          <a:lstStyle/>
          <a:p>
            <a:pPr marL="0" indent="0">
              <a:buNone/>
            </a:pPr>
            <a:r>
              <a:rPr lang="fr-CA" sz="2400" b="1" dirty="0">
                <a:solidFill>
                  <a:schemeClr val="accent5"/>
                </a:solidFill>
                <a:latin typeface="Calibri" panose="020F0502020204030204" pitchFamily="34" charset="0"/>
                <a:ea typeface="+mj-ea"/>
                <a:cs typeface="+mj-cs"/>
              </a:rPr>
              <a:t>Décréter une dépense (exemple)</a:t>
            </a:r>
            <a:endParaRPr lang="fr-CA" sz="2400" dirty="0"/>
          </a:p>
        </p:txBody>
      </p:sp>
      <p:graphicFrame>
        <p:nvGraphicFramePr>
          <p:cNvPr id="3" name="Tableau 2">
            <a:extLst>
              <a:ext uri="{FF2B5EF4-FFF2-40B4-BE49-F238E27FC236}">
                <a16:creationId xmlns:a16="http://schemas.microsoft.com/office/drawing/2014/main" id="{B884F8C4-C508-B6CC-DACB-79F8100929F8}"/>
              </a:ext>
            </a:extLst>
          </p:cNvPr>
          <p:cNvGraphicFramePr>
            <a:graphicFrameLocks noGrp="1"/>
          </p:cNvGraphicFramePr>
          <p:nvPr>
            <p:custDataLst>
              <p:tags r:id="rId4"/>
            </p:custDataLst>
            <p:extLst>
              <p:ext uri="{D42A27DB-BD31-4B8C-83A1-F6EECF244321}">
                <p14:modId xmlns:p14="http://schemas.microsoft.com/office/powerpoint/2010/main" val="4247073691"/>
              </p:ext>
            </p:extLst>
          </p:nvPr>
        </p:nvGraphicFramePr>
        <p:xfrm>
          <a:off x="791737" y="2275478"/>
          <a:ext cx="10794379" cy="3958054"/>
        </p:xfrm>
        <a:graphic>
          <a:graphicData uri="http://schemas.openxmlformats.org/drawingml/2006/table">
            <a:tbl>
              <a:tblPr firstRow="1" bandRow="1">
                <a:tableStyleId>{5C22544A-7EE6-4342-B048-85BDC9FD1C3A}</a:tableStyleId>
              </a:tblPr>
              <a:tblGrid>
                <a:gridCol w="5474684">
                  <a:extLst>
                    <a:ext uri="{9D8B030D-6E8A-4147-A177-3AD203B41FA5}">
                      <a16:colId xmlns:a16="http://schemas.microsoft.com/office/drawing/2014/main" val="1433984360"/>
                    </a:ext>
                  </a:extLst>
                </a:gridCol>
                <a:gridCol w="5319695">
                  <a:extLst>
                    <a:ext uri="{9D8B030D-6E8A-4147-A177-3AD203B41FA5}">
                      <a16:colId xmlns:a16="http://schemas.microsoft.com/office/drawing/2014/main" val="1419642428"/>
                    </a:ext>
                  </a:extLst>
                </a:gridCol>
              </a:tblGrid>
              <a:tr h="414957">
                <a:tc>
                  <a:txBody>
                    <a:bodyPr/>
                    <a:lstStyle/>
                    <a:p>
                      <a:pPr algn="ctr"/>
                      <a:r>
                        <a:rPr lang="fr-CA" sz="2000" b="1" kern="1200" baseline="0" dirty="0">
                          <a:solidFill>
                            <a:schemeClr val="bg1"/>
                          </a:solidFill>
                          <a:latin typeface="Calibri" panose="020F0502020204030204" pitchFamily="34" charset="0"/>
                          <a:ea typeface="+mn-ea"/>
                          <a:cs typeface="+mn-cs"/>
                        </a:rPr>
                        <a:t>Règlement d’emprunt traditionnel</a:t>
                      </a:r>
                      <a:endParaRPr lang="en-CA" sz="2000" b="1" kern="1200" baseline="0" dirty="0">
                        <a:solidFill>
                          <a:schemeClr val="bg1"/>
                        </a:solidFill>
                        <a:latin typeface="Calibri" panose="020F0502020204030204" pitchFamily="34" charset="0"/>
                        <a:ea typeface="+mn-ea"/>
                        <a:cs typeface="+mn-cs"/>
                      </a:endParaRPr>
                    </a:p>
                  </a:txBody>
                  <a:tcPr>
                    <a:solidFill>
                      <a:schemeClr val="tx2"/>
                    </a:solidFill>
                  </a:tcPr>
                </a:tc>
                <a:tc>
                  <a:txBody>
                    <a:bodyPr/>
                    <a:lstStyle/>
                    <a:p>
                      <a:pPr algn="ctr"/>
                      <a:r>
                        <a:rPr lang="fr-CA" sz="2000" b="1" kern="1200" baseline="0" dirty="0">
                          <a:solidFill>
                            <a:schemeClr val="bg1"/>
                          </a:solidFill>
                          <a:latin typeface="Calibri" panose="020F0502020204030204" pitchFamily="34" charset="0"/>
                          <a:ea typeface="+mn-ea"/>
                          <a:cs typeface="+mn-cs"/>
                        </a:rPr>
                        <a:t>Règlement d’emprunt parapluie</a:t>
                      </a:r>
                      <a:endParaRPr lang="en-CA" sz="2000" b="1" kern="1200" baseline="0" dirty="0">
                        <a:solidFill>
                          <a:schemeClr val="bg1"/>
                        </a:solidFill>
                        <a:latin typeface="Calibri" panose="020F0502020204030204" pitchFamily="34" charset="0"/>
                        <a:ea typeface="+mn-ea"/>
                        <a:cs typeface="+mn-cs"/>
                      </a:endParaRPr>
                    </a:p>
                  </a:txBody>
                  <a:tcPr>
                    <a:solidFill>
                      <a:schemeClr val="tx2"/>
                    </a:solidFill>
                  </a:tcPr>
                </a:tc>
                <a:extLst>
                  <a:ext uri="{0D108BD9-81ED-4DB2-BD59-A6C34878D82A}">
                    <a16:rowId xmlns:a16="http://schemas.microsoft.com/office/drawing/2014/main" val="4000687234"/>
                  </a:ext>
                </a:extLst>
              </a:tr>
              <a:tr h="3543097">
                <a:tc>
                  <a:txBody>
                    <a:bodyPr/>
                    <a:lstStyle/>
                    <a:p>
                      <a:pPr marL="342900" indent="-342900">
                        <a:spcAft>
                          <a:spcPts val="600"/>
                        </a:spcAft>
                        <a:buFont typeface="+mj-lt"/>
                        <a:buAutoNum type="arabicPeriod"/>
                      </a:pPr>
                      <a:r>
                        <a:rPr lang="fr-CA" sz="1800" baseline="0" dirty="0">
                          <a:solidFill>
                            <a:schemeClr val="tx2"/>
                          </a:solidFill>
                          <a:latin typeface="Calibri" panose="020F0502020204030204" pitchFamily="34" charset="0"/>
                        </a:rPr>
                        <a:t>Réfection de la rue </a:t>
                      </a:r>
                      <a:r>
                        <a:rPr lang="fr-CA" sz="1800" b="1" i="1" baseline="0" dirty="0">
                          <a:solidFill>
                            <a:schemeClr val="tx2"/>
                          </a:solidFill>
                          <a:latin typeface="Calibri" panose="020F0502020204030204" pitchFamily="34" charset="0"/>
                        </a:rPr>
                        <a:t>L</a:t>
                      </a:r>
                      <a:r>
                        <a:rPr lang="fr-CA" sz="1800" baseline="0" dirty="0">
                          <a:solidFill>
                            <a:schemeClr val="tx2"/>
                          </a:solidFill>
                          <a:latin typeface="Calibri" panose="020F0502020204030204" pitchFamily="34" charset="0"/>
                        </a:rPr>
                        <a:t> selon les plans et devis rédigés par la firme ING en date du 12 septembre 2024, incluant les frais et les taxes, tel qu’il appert de l’estimation détaillée préparée par…</a:t>
                      </a:r>
                    </a:p>
                    <a:p>
                      <a:pPr marL="342900" indent="-342900">
                        <a:spcAft>
                          <a:spcPts val="600"/>
                        </a:spcAft>
                        <a:buFont typeface="+mj-lt"/>
                        <a:buAutoNum type="arabicPeriod"/>
                      </a:pPr>
                      <a:r>
                        <a:rPr lang="en-CA" sz="1800" baseline="0" dirty="0">
                          <a:solidFill>
                            <a:schemeClr val="tx2"/>
                          </a:solidFill>
                          <a:latin typeface="Calibri" panose="020F0502020204030204" pitchFamily="34" charset="0"/>
                        </a:rPr>
                        <a:t>Acquisition </a:t>
                      </a:r>
                      <a:r>
                        <a:rPr lang="en-CA" sz="1800" baseline="0" dirty="0" err="1">
                          <a:solidFill>
                            <a:schemeClr val="tx2"/>
                          </a:solidFill>
                          <a:latin typeface="Calibri" panose="020F0502020204030204" pitchFamily="34" charset="0"/>
                        </a:rPr>
                        <a:t>d’une</a:t>
                      </a:r>
                      <a:r>
                        <a:rPr lang="en-CA" sz="1800" baseline="0" dirty="0">
                          <a:solidFill>
                            <a:schemeClr val="tx2"/>
                          </a:solidFill>
                          <a:latin typeface="Calibri" panose="020F0502020204030204" pitchFamily="34" charset="0"/>
                        </a:rPr>
                        <a:t> camionette pour le Service des  </a:t>
                      </a:r>
                      <a:r>
                        <a:rPr lang="en-CA" sz="1800" baseline="0" dirty="0" err="1">
                          <a:solidFill>
                            <a:schemeClr val="tx2"/>
                          </a:solidFill>
                          <a:latin typeface="Calibri" panose="020F0502020204030204" pitchFamily="34" charset="0"/>
                        </a:rPr>
                        <a:t>loisirs</a:t>
                      </a:r>
                      <a:r>
                        <a:rPr lang="en-CA" sz="1800" baseline="0" dirty="0">
                          <a:solidFill>
                            <a:schemeClr val="tx2"/>
                          </a:solidFill>
                          <a:latin typeface="Calibri" panose="020F0502020204030204" pitchFamily="34" charset="0"/>
                        </a:rPr>
                        <a:t> </a:t>
                      </a:r>
                      <a:r>
                        <a:rPr lang="en-CA" sz="1800" baseline="0" dirty="0" err="1">
                          <a:solidFill>
                            <a:schemeClr val="tx2"/>
                          </a:solidFill>
                          <a:latin typeface="Calibri" panose="020F0502020204030204" pitchFamily="34" charset="0"/>
                        </a:rPr>
                        <a:t>en</a:t>
                      </a:r>
                      <a:r>
                        <a:rPr lang="en-CA" sz="1800" baseline="0" dirty="0">
                          <a:solidFill>
                            <a:schemeClr val="tx2"/>
                          </a:solidFill>
                          <a:latin typeface="Calibri" panose="020F0502020204030204" pitchFamily="34" charset="0"/>
                        </a:rPr>
                        <a:t> </a:t>
                      </a:r>
                      <a:r>
                        <a:rPr lang="en-CA" sz="1800" baseline="0" dirty="0" err="1">
                          <a:solidFill>
                            <a:schemeClr val="tx2"/>
                          </a:solidFill>
                          <a:latin typeface="Calibri" panose="020F0502020204030204" pitchFamily="34" charset="0"/>
                        </a:rPr>
                        <a:t>remplacement</a:t>
                      </a:r>
                      <a:r>
                        <a:rPr lang="en-CA" sz="1800" baseline="0" dirty="0">
                          <a:solidFill>
                            <a:schemeClr val="tx2"/>
                          </a:solidFill>
                          <a:latin typeface="Calibri" panose="020F0502020204030204" pitchFamily="34" charset="0"/>
                        </a:rPr>
                        <a:t> du </a:t>
                      </a:r>
                      <a:r>
                        <a:rPr lang="en-CA" sz="1800" baseline="0" dirty="0" err="1">
                          <a:solidFill>
                            <a:schemeClr val="tx2"/>
                          </a:solidFill>
                          <a:latin typeface="Calibri" panose="020F0502020204030204" pitchFamily="34" charset="0"/>
                        </a:rPr>
                        <a:t>véhicule</a:t>
                      </a:r>
                      <a:r>
                        <a:rPr lang="en-CA" sz="1800" baseline="0" dirty="0">
                          <a:solidFill>
                            <a:schemeClr val="tx2"/>
                          </a:solidFill>
                          <a:latin typeface="Calibri" panose="020F0502020204030204" pitchFamily="34" charset="0"/>
                        </a:rPr>
                        <a:t> V8 (2010), acquisition d’un </a:t>
                      </a:r>
                      <a:r>
                        <a:rPr lang="en-CA" sz="1800" baseline="0" dirty="0" err="1">
                          <a:solidFill>
                            <a:schemeClr val="tx2"/>
                          </a:solidFill>
                          <a:latin typeface="Calibri" panose="020F0502020204030204" pitchFamily="34" charset="0"/>
                        </a:rPr>
                        <a:t>véhicule</a:t>
                      </a:r>
                      <a:r>
                        <a:rPr lang="en-CA" sz="1800" baseline="0" dirty="0">
                          <a:solidFill>
                            <a:schemeClr val="tx2"/>
                          </a:solidFill>
                          <a:latin typeface="Calibri" panose="020F0502020204030204" pitchFamily="34" charset="0"/>
                        </a:rPr>
                        <a:t> </a:t>
                      </a:r>
                      <a:r>
                        <a:rPr lang="en-CA" sz="1800" baseline="0" dirty="0" err="1">
                          <a:solidFill>
                            <a:schemeClr val="tx2"/>
                          </a:solidFill>
                          <a:latin typeface="Calibri" panose="020F0502020204030204" pitchFamily="34" charset="0"/>
                        </a:rPr>
                        <a:t>utilitaire</a:t>
                      </a:r>
                      <a:r>
                        <a:rPr lang="en-CA" sz="1800" baseline="0" dirty="0">
                          <a:solidFill>
                            <a:schemeClr val="tx2"/>
                          </a:solidFill>
                          <a:latin typeface="Calibri" panose="020F0502020204030204" pitchFamily="34" charset="0"/>
                        </a:rPr>
                        <a:t> pour le Service des travaux publics et acquisition </a:t>
                      </a:r>
                      <a:r>
                        <a:rPr lang="en-CA" sz="1800" baseline="0" dirty="0" err="1">
                          <a:solidFill>
                            <a:schemeClr val="tx2"/>
                          </a:solidFill>
                          <a:latin typeface="Calibri" panose="020F0502020204030204" pitchFamily="34" charset="0"/>
                        </a:rPr>
                        <a:t>d’une</a:t>
                      </a:r>
                      <a:r>
                        <a:rPr lang="en-CA" sz="1800" baseline="0" dirty="0">
                          <a:solidFill>
                            <a:schemeClr val="tx2"/>
                          </a:solidFill>
                          <a:latin typeface="Calibri" panose="020F0502020204030204" pitchFamily="34" charset="0"/>
                        </a:rPr>
                        <a:t> </a:t>
                      </a:r>
                      <a:r>
                        <a:rPr lang="en-CA" sz="1800" baseline="0" dirty="0" err="1">
                          <a:solidFill>
                            <a:schemeClr val="tx2"/>
                          </a:solidFill>
                          <a:latin typeface="Calibri" panose="020F0502020204030204" pitchFamily="34" charset="0"/>
                        </a:rPr>
                        <a:t>berline</a:t>
                      </a:r>
                      <a:r>
                        <a:rPr lang="en-CA" sz="1800" baseline="0" dirty="0">
                          <a:solidFill>
                            <a:schemeClr val="tx2"/>
                          </a:solidFill>
                          <a:latin typeface="Calibri" panose="020F0502020204030204" pitchFamily="34" charset="0"/>
                        </a:rPr>
                        <a:t> </a:t>
                      </a:r>
                      <a:r>
                        <a:rPr lang="en-CA" sz="1800" baseline="0" dirty="0" err="1">
                          <a:solidFill>
                            <a:schemeClr val="tx2"/>
                          </a:solidFill>
                          <a:latin typeface="Calibri" panose="020F0502020204030204" pitchFamily="34" charset="0"/>
                        </a:rPr>
                        <a:t>électrique</a:t>
                      </a:r>
                      <a:r>
                        <a:rPr lang="en-CA" sz="1800" baseline="0" dirty="0">
                          <a:solidFill>
                            <a:schemeClr val="tx2"/>
                          </a:solidFill>
                          <a:latin typeface="Calibri" panose="020F0502020204030204" pitchFamily="34" charset="0"/>
                        </a:rPr>
                        <a:t> pour le Service de </a:t>
                      </a:r>
                      <a:r>
                        <a:rPr lang="en-CA" sz="1800" baseline="0" dirty="0" err="1">
                          <a:solidFill>
                            <a:schemeClr val="tx2"/>
                          </a:solidFill>
                          <a:latin typeface="Calibri" panose="020F0502020204030204" pitchFamily="34" charset="0"/>
                        </a:rPr>
                        <a:t>l’urbanisme</a:t>
                      </a:r>
                      <a:r>
                        <a:rPr lang="en-CA" sz="1800" baseline="0" dirty="0">
                          <a:solidFill>
                            <a:schemeClr val="tx2"/>
                          </a:solidFill>
                          <a:latin typeface="Calibri" panose="020F0502020204030204" pitchFamily="34" charset="0"/>
                        </a:rPr>
                        <a:t> </a:t>
                      </a:r>
                    </a:p>
                    <a:p>
                      <a:pPr marL="342900" indent="-342900">
                        <a:spcAft>
                          <a:spcPts val="600"/>
                        </a:spcAft>
                        <a:buFont typeface="+mj-lt"/>
                        <a:buAutoNum type="arabicPeriod"/>
                      </a:pPr>
                      <a:r>
                        <a:rPr lang="en-CA" sz="1800" baseline="0" dirty="0">
                          <a:solidFill>
                            <a:schemeClr val="tx2"/>
                          </a:solidFill>
                          <a:latin typeface="Calibri" panose="020F0502020204030204" pitchFamily="34" charset="0"/>
                        </a:rPr>
                        <a:t>Acquisition d’un module de jeux pour le parc </a:t>
                      </a:r>
                      <a:r>
                        <a:rPr lang="en-CA" sz="1800" baseline="0" dirty="0" err="1">
                          <a:solidFill>
                            <a:schemeClr val="tx2"/>
                          </a:solidFill>
                          <a:latin typeface="Calibri" panose="020F0502020204030204" pitchFamily="34" charset="0"/>
                        </a:rPr>
                        <a:t>Omètre</a:t>
                      </a:r>
                      <a:r>
                        <a:rPr lang="en-CA" sz="1800" baseline="0" dirty="0">
                          <a:solidFill>
                            <a:schemeClr val="tx2"/>
                          </a:solidFill>
                          <a:latin typeface="Calibri" panose="020F0502020204030204" pitchFamily="34" charset="0"/>
                        </a:rPr>
                        <a:t> et acquisition de </a:t>
                      </a:r>
                      <a:r>
                        <a:rPr lang="en-CA" sz="1800" baseline="0" dirty="0" err="1">
                          <a:solidFill>
                            <a:schemeClr val="tx2"/>
                          </a:solidFill>
                          <a:latin typeface="Calibri" panose="020F0502020204030204" pitchFamily="34" charset="0"/>
                        </a:rPr>
                        <a:t>bandes</a:t>
                      </a:r>
                      <a:r>
                        <a:rPr lang="en-CA" sz="1800" baseline="0" dirty="0">
                          <a:solidFill>
                            <a:schemeClr val="tx2"/>
                          </a:solidFill>
                          <a:latin typeface="Calibri" panose="020F0502020204030204" pitchFamily="34" charset="0"/>
                        </a:rPr>
                        <a:t> de </a:t>
                      </a:r>
                      <a:r>
                        <a:rPr lang="en-CA" sz="1800" baseline="0" dirty="0" err="1">
                          <a:solidFill>
                            <a:schemeClr val="tx2"/>
                          </a:solidFill>
                          <a:latin typeface="Calibri" panose="020F0502020204030204" pitchFamily="34" charset="0"/>
                        </a:rPr>
                        <a:t>patinoire</a:t>
                      </a:r>
                      <a:r>
                        <a:rPr lang="en-CA" sz="1800" baseline="0" dirty="0">
                          <a:solidFill>
                            <a:schemeClr val="tx2"/>
                          </a:solidFill>
                          <a:latin typeface="Calibri" panose="020F0502020204030204" pitchFamily="34" charset="0"/>
                        </a:rPr>
                        <a:t> pour le parc Ink.</a:t>
                      </a:r>
                    </a:p>
                  </a:txBody>
                  <a:tcPr/>
                </a:tc>
                <a:tc>
                  <a:txBody>
                    <a:bodyPr/>
                    <a:lstStyle/>
                    <a:p>
                      <a:pPr marL="342900" indent="-342900">
                        <a:spcAft>
                          <a:spcPts val="600"/>
                        </a:spcAft>
                        <a:buFont typeface="+mj-lt"/>
                        <a:buAutoNum type="arabicPeriod"/>
                      </a:pPr>
                      <a:r>
                        <a:rPr lang="fr-CA" sz="1800" baseline="0" dirty="0">
                          <a:solidFill>
                            <a:schemeClr val="tx2"/>
                          </a:solidFill>
                          <a:latin typeface="Calibri" panose="020F0502020204030204" pitchFamily="34" charset="0"/>
                        </a:rPr>
                        <a:t>Exécution de travaux de réfection routière, de restauration de conduites d’aqueduc et de réhabilitation de conduites d’égouts pour un montant de…  </a:t>
                      </a:r>
                    </a:p>
                    <a:p>
                      <a:pPr marL="342900" indent="-342900">
                        <a:spcAft>
                          <a:spcPts val="600"/>
                        </a:spcAft>
                        <a:buFont typeface="+mj-lt"/>
                        <a:buAutoNum type="arabicPeriod"/>
                      </a:pPr>
                      <a:r>
                        <a:rPr lang="fr-CA" sz="1800" baseline="0" dirty="0">
                          <a:solidFill>
                            <a:schemeClr val="tx2"/>
                          </a:solidFill>
                          <a:latin typeface="Calibri" panose="020F0502020204030204" pitchFamily="34" charset="0"/>
                        </a:rPr>
                        <a:t>Acquisition de véhicules automobiles pour un montant de…</a:t>
                      </a:r>
                    </a:p>
                    <a:p>
                      <a:pPr marL="342900" indent="-342900">
                        <a:spcAft>
                          <a:spcPts val="0"/>
                        </a:spcAft>
                        <a:buFont typeface="+mj-lt"/>
                        <a:buAutoNum type="arabicPeriod"/>
                      </a:pPr>
                      <a:endParaRPr lang="fr-CA" sz="1800" baseline="0" dirty="0">
                        <a:solidFill>
                          <a:schemeClr val="tx2"/>
                        </a:solidFill>
                        <a:latin typeface="Calibri" panose="020F0502020204030204" pitchFamily="34" charset="0"/>
                      </a:endParaRPr>
                    </a:p>
                    <a:p>
                      <a:pPr marL="342900" indent="-342900">
                        <a:spcAft>
                          <a:spcPts val="0"/>
                        </a:spcAft>
                        <a:buFont typeface="+mj-lt"/>
                        <a:buAutoNum type="arabicPeriod"/>
                      </a:pPr>
                      <a:endParaRPr lang="fr-CA" sz="1800" baseline="0" dirty="0">
                        <a:solidFill>
                          <a:schemeClr val="tx2"/>
                        </a:solidFill>
                        <a:latin typeface="Calibri" panose="020F0502020204030204" pitchFamily="34" charset="0"/>
                      </a:endParaRPr>
                    </a:p>
                    <a:p>
                      <a:pPr marL="342900" indent="-342900">
                        <a:spcAft>
                          <a:spcPts val="600"/>
                        </a:spcAft>
                        <a:buFont typeface="+mj-lt"/>
                        <a:buAutoNum type="arabicPeriod"/>
                      </a:pPr>
                      <a:r>
                        <a:rPr lang="fr-CA" sz="1800" baseline="0" dirty="0">
                          <a:solidFill>
                            <a:schemeClr val="tx2"/>
                          </a:solidFill>
                          <a:latin typeface="Calibri" panose="020F0502020204030204" pitchFamily="34" charset="0"/>
                        </a:rPr>
                        <a:t>Acquisition de modules de jeux et d’équipements de loisirs pour un montant de…</a:t>
                      </a:r>
                      <a:endParaRPr lang="en-CA" sz="1800" baseline="0" dirty="0">
                        <a:solidFill>
                          <a:schemeClr val="tx2"/>
                        </a:solidFill>
                        <a:latin typeface="Calibri" panose="020F0502020204030204" pitchFamily="34" charset="0"/>
                      </a:endParaRPr>
                    </a:p>
                  </a:txBody>
                  <a:tcPr/>
                </a:tc>
                <a:extLst>
                  <a:ext uri="{0D108BD9-81ED-4DB2-BD59-A6C34878D82A}">
                    <a16:rowId xmlns:a16="http://schemas.microsoft.com/office/drawing/2014/main" val="1346118678"/>
                  </a:ext>
                </a:extLst>
              </a:tr>
            </a:tbl>
          </a:graphicData>
        </a:graphic>
      </p:graphicFrame>
    </p:spTree>
    <p:extLst>
      <p:ext uri="{BB962C8B-B14F-4D97-AF65-F5344CB8AC3E}">
        <p14:creationId xmlns:p14="http://schemas.microsoft.com/office/powerpoint/2010/main" val="1721800642"/>
      </p:ext>
    </p:extLst>
  </p:cSld>
  <p:clrMapOvr>
    <a:masterClrMapping/>
  </p:clrMapOvr>
  <p:extLst>
    <p:ext uri="{6950BFC3-D8DA-4A85-94F7-54DA5524770B}">
      <p188:commentRel xmlns:p188="http://schemas.microsoft.com/office/powerpoint/2018/8/main" r:id="rId7"/>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Quelles sont les différences?</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Les similarités</a:t>
            </a:r>
          </a:p>
        </p:txBody>
      </p:sp>
      <p:sp>
        <p:nvSpPr>
          <p:cNvPr id="3" name="Espace réservé du contenu 2">
            <a:extLst>
              <a:ext uri="{FF2B5EF4-FFF2-40B4-BE49-F238E27FC236}">
                <a16:creationId xmlns:a16="http://schemas.microsoft.com/office/drawing/2014/main" id="{BF92B085-E2AB-8FE4-9121-4C2067F828CC}"/>
              </a:ext>
            </a:extLst>
          </p:cNvPr>
          <p:cNvSpPr>
            <a:spLocks noGrp="1"/>
          </p:cNvSpPr>
          <p:nvPr>
            <p:ph idx="1"/>
            <p:custDataLst>
              <p:tags r:id="rId3"/>
            </p:custDataLst>
          </p:nvPr>
        </p:nvSpPr>
        <p:spPr>
          <a:xfrm>
            <a:off x="883025" y="1942186"/>
            <a:ext cx="6075336" cy="3941446"/>
          </a:xfrm>
        </p:spPr>
        <p:txBody>
          <a:bodyPr>
            <a:normAutofit/>
          </a:bodyPr>
          <a:lstStyle/>
          <a:p>
            <a:pPr marL="534988" indent="-534988">
              <a:lnSpc>
                <a:spcPct val="150000"/>
              </a:lnSpc>
              <a:buClr>
                <a:schemeClr val="accent5"/>
              </a:buClr>
            </a:pPr>
            <a:r>
              <a:rPr lang="fr-CA" sz="2600" b="1" dirty="0">
                <a:solidFill>
                  <a:schemeClr val="accent5"/>
                </a:solidFill>
                <a:latin typeface="Calibri" panose="020F0502020204030204" pitchFamily="34" charset="0"/>
                <a:ea typeface="+mj-ea"/>
                <a:cs typeface="+mj-cs"/>
              </a:rPr>
              <a:t>Autorisation de l’emprunt : </a:t>
            </a: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La procédure d’adoption est la même que celle pour un règlement d’emprunt traditionnel.</a:t>
            </a:r>
          </a:p>
          <a:p>
            <a:pPr marL="534988" indent="-534988">
              <a:lnSpc>
                <a:spcPct val="150000"/>
              </a:lnSpc>
              <a:buClr>
                <a:schemeClr val="accent5"/>
              </a:buClr>
            </a:pPr>
            <a:r>
              <a:rPr lang="fr-CA" sz="2600" b="1" dirty="0">
                <a:solidFill>
                  <a:schemeClr val="accent5"/>
                </a:solidFill>
                <a:latin typeface="Calibri" panose="020F0502020204030204" pitchFamily="34" charset="0"/>
                <a:ea typeface="+mj-ea"/>
                <a:cs typeface="+mj-cs"/>
              </a:rPr>
              <a:t>Charge fiscale : </a:t>
            </a: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La répartition de la charge se fait sur plusieurs exercices.</a:t>
            </a:r>
          </a:p>
          <a:p>
            <a:pPr marL="534988" indent="-534988">
              <a:lnSpc>
                <a:spcPct val="150000"/>
              </a:lnSpc>
              <a:buClr>
                <a:schemeClr val="accent5"/>
              </a:buClr>
            </a:pPr>
            <a:endPar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endParaRPr>
          </a:p>
          <a:p>
            <a:pPr marL="534988" indent="-534988">
              <a:lnSpc>
                <a:spcPct val="150000"/>
              </a:lnSpc>
              <a:buClr>
                <a:schemeClr val="accent5"/>
              </a:buClr>
            </a:pPr>
            <a:endPar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endParaRPr>
          </a:p>
        </p:txBody>
      </p:sp>
      <p:pic>
        <p:nvPicPr>
          <p:cNvPr id="4" name="Picture 15">
            <a:extLst>
              <a:ext uri="{FF2B5EF4-FFF2-40B4-BE49-F238E27FC236}">
                <a16:creationId xmlns:a16="http://schemas.microsoft.com/office/drawing/2014/main" id="{1BF62837-0F14-A433-CEB4-FA8984583E3F}"/>
              </a:ext>
            </a:extLst>
          </p:cNvPr>
          <p:cNvPicPr>
            <a:picLocks noChangeAspect="1"/>
          </p:cNvPicPr>
          <p:nvPr>
            <p:custDataLst>
              <p:tags r:id="rId4"/>
            </p:custDataLst>
          </p:nvPr>
        </p:nvPicPr>
        <p:blipFill rotWithShape="1">
          <a:blip r:embed="rId7">
            <a:duotone>
              <a:prstClr val="black"/>
              <a:schemeClr val="accent1">
                <a:tint val="45000"/>
                <a:satMod val="400000"/>
              </a:schemeClr>
            </a:duotone>
          </a:blip>
          <a:srcRect l="24060" r="8029"/>
          <a:stretch/>
        </p:blipFill>
        <p:spPr>
          <a:xfrm>
            <a:off x="7898686" y="974368"/>
            <a:ext cx="3541343" cy="5372101"/>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14329059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Quelles sont les différences?</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Différence majeure</a:t>
            </a:r>
          </a:p>
        </p:txBody>
      </p:sp>
      <p:sp>
        <p:nvSpPr>
          <p:cNvPr id="7" name="Espace réservé du contenu 6">
            <a:extLst>
              <a:ext uri="{FF2B5EF4-FFF2-40B4-BE49-F238E27FC236}">
                <a16:creationId xmlns:a16="http://schemas.microsoft.com/office/drawing/2014/main" id="{45FA4615-9004-5DD5-C063-C2743A48A910}"/>
              </a:ext>
            </a:extLst>
          </p:cNvPr>
          <p:cNvSpPr>
            <a:spLocks noGrp="1"/>
          </p:cNvSpPr>
          <p:nvPr>
            <p:ph idx="1"/>
            <p:custDataLst>
              <p:tags r:id="rId3"/>
            </p:custDataLst>
          </p:nvPr>
        </p:nvSpPr>
        <p:spPr>
          <a:xfrm>
            <a:off x="883024" y="1752615"/>
            <a:ext cx="10410831" cy="4190816"/>
          </a:xfrm>
        </p:spPr>
        <p:txBody>
          <a:bodyPr>
            <a:normAutofit/>
          </a:bodyPr>
          <a:lstStyle/>
          <a:p>
            <a:pPr marL="0" indent="0">
              <a:buNone/>
            </a:pPr>
            <a:r>
              <a:rPr lang="fr-CA" sz="2400" b="1" dirty="0">
                <a:solidFill>
                  <a:schemeClr val="accent5"/>
                </a:solidFill>
                <a:latin typeface="Calibri" panose="020F0502020204030204" pitchFamily="34" charset="0"/>
                <a:ea typeface="+mj-ea"/>
                <a:cs typeface="+mj-cs"/>
              </a:rPr>
              <a:t>Imposer une taxation (incluant le bassin)</a:t>
            </a:r>
            <a:endParaRPr lang="fr-CA" sz="2400" dirty="0"/>
          </a:p>
        </p:txBody>
      </p:sp>
      <p:graphicFrame>
        <p:nvGraphicFramePr>
          <p:cNvPr id="4" name="Tableau 3">
            <a:extLst>
              <a:ext uri="{FF2B5EF4-FFF2-40B4-BE49-F238E27FC236}">
                <a16:creationId xmlns:a16="http://schemas.microsoft.com/office/drawing/2014/main" id="{29CF5C35-74C8-2FB0-EC5F-309B75A7FEEE}"/>
              </a:ext>
            </a:extLst>
          </p:cNvPr>
          <p:cNvGraphicFramePr>
            <a:graphicFrameLocks noGrp="1"/>
          </p:cNvGraphicFramePr>
          <p:nvPr>
            <p:custDataLst>
              <p:tags r:id="rId4"/>
            </p:custDataLst>
            <p:extLst>
              <p:ext uri="{D42A27DB-BD31-4B8C-83A1-F6EECF244321}">
                <p14:modId xmlns:p14="http://schemas.microsoft.com/office/powerpoint/2010/main" val="2524484183"/>
              </p:ext>
            </p:extLst>
          </p:nvPr>
        </p:nvGraphicFramePr>
        <p:xfrm>
          <a:off x="1174853" y="2268669"/>
          <a:ext cx="9318028" cy="3968615"/>
        </p:xfrm>
        <a:graphic>
          <a:graphicData uri="http://schemas.openxmlformats.org/drawingml/2006/table">
            <a:tbl>
              <a:tblPr firstRow="1" bandRow="1">
                <a:tableStyleId>{5C22544A-7EE6-4342-B048-85BDC9FD1C3A}</a:tableStyleId>
              </a:tblPr>
              <a:tblGrid>
                <a:gridCol w="4659014">
                  <a:extLst>
                    <a:ext uri="{9D8B030D-6E8A-4147-A177-3AD203B41FA5}">
                      <a16:colId xmlns:a16="http://schemas.microsoft.com/office/drawing/2014/main" val="1433984360"/>
                    </a:ext>
                  </a:extLst>
                </a:gridCol>
                <a:gridCol w="4659014">
                  <a:extLst>
                    <a:ext uri="{9D8B030D-6E8A-4147-A177-3AD203B41FA5}">
                      <a16:colId xmlns:a16="http://schemas.microsoft.com/office/drawing/2014/main" val="1419642428"/>
                    </a:ext>
                  </a:extLst>
                </a:gridCol>
              </a:tblGrid>
              <a:tr h="432935">
                <a:tc>
                  <a:txBody>
                    <a:bodyPr/>
                    <a:lstStyle/>
                    <a:p>
                      <a:pPr algn="ctr"/>
                      <a:r>
                        <a:rPr lang="fr-CA" sz="2000" dirty="0">
                          <a:solidFill>
                            <a:schemeClr val="bg1"/>
                          </a:solidFill>
                          <a:latin typeface="Calibri" panose="020F0502020204030204" pitchFamily="34" charset="0"/>
                          <a:ea typeface="Calibri" panose="020F0502020204030204" pitchFamily="34" charset="0"/>
                          <a:cs typeface="Calibri" panose="020F0502020204030204" pitchFamily="34" charset="0"/>
                        </a:rPr>
                        <a:t>Règlement d’emprunt traditionnel</a:t>
                      </a:r>
                      <a:endParaRPr lang="en-CA" sz="2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a:solidFill>
                      <a:schemeClr val="tx2"/>
                    </a:solidFill>
                  </a:tcPr>
                </a:tc>
                <a:tc>
                  <a:txBody>
                    <a:bodyPr/>
                    <a:lstStyle/>
                    <a:p>
                      <a:pPr algn="ctr"/>
                      <a:r>
                        <a:rPr lang="fr-CA" sz="2000" dirty="0">
                          <a:solidFill>
                            <a:schemeClr val="bg1"/>
                          </a:solidFill>
                          <a:latin typeface="Calibri" panose="020F0502020204030204" pitchFamily="34" charset="0"/>
                          <a:ea typeface="Calibri" panose="020F0502020204030204" pitchFamily="34" charset="0"/>
                          <a:cs typeface="Calibri" panose="020F0502020204030204" pitchFamily="34" charset="0"/>
                        </a:rPr>
                        <a:t>Règlement d’emprunt parapluie</a:t>
                      </a:r>
                      <a:endParaRPr lang="en-CA" sz="2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a:solidFill>
                      <a:schemeClr val="tx2"/>
                    </a:solidFill>
                  </a:tcPr>
                </a:tc>
                <a:extLst>
                  <a:ext uri="{0D108BD9-81ED-4DB2-BD59-A6C34878D82A}">
                    <a16:rowId xmlns:a16="http://schemas.microsoft.com/office/drawing/2014/main" val="4000687234"/>
                  </a:ext>
                </a:extLst>
              </a:tr>
              <a:tr h="3518274">
                <a:tc>
                  <a:txBody>
                    <a:bodyPr/>
                    <a:lstStyle/>
                    <a:p>
                      <a:r>
                        <a:rPr lang="fr-CA" sz="1800" dirty="0">
                          <a:latin typeface="Calibri" panose="020F0502020204030204" pitchFamily="34" charset="0"/>
                          <a:ea typeface="Calibri" panose="020F0502020204030204" pitchFamily="34" charset="0"/>
                          <a:cs typeface="Calibri" panose="020F0502020204030204" pitchFamily="34" charset="0"/>
                        </a:rPr>
                        <a:t>Utilisation des différentes clauses de taxation possible :</a:t>
                      </a:r>
                    </a:p>
                    <a:p>
                      <a:pPr marL="285750" indent="-285750">
                        <a:spcBef>
                          <a:spcPts val="600"/>
                        </a:spcBef>
                        <a:buClr>
                          <a:schemeClr val="accent5"/>
                        </a:buClr>
                        <a:buFont typeface="Wingdings" panose="05000000000000000000" pitchFamily="2" charset="2"/>
                        <a:buChar char="§"/>
                      </a:pPr>
                      <a:r>
                        <a:rPr lang="fr-CA" sz="1800" dirty="0">
                          <a:latin typeface="Calibri" panose="020F0502020204030204" pitchFamily="34" charset="0"/>
                          <a:ea typeface="Calibri" panose="020F0502020204030204" pitchFamily="34" charset="0"/>
                          <a:cs typeface="Calibri" panose="020F0502020204030204" pitchFamily="34" charset="0"/>
                        </a:rPr>
                        <a:t>Taxation selon la valeur foncière;</a:t>
                      </a:r>
                    </a:p>
                    <a:p>
                      <a:pPr marL="285750" indent="-285750">
                        <a:buClr>
                          <a:schemeClr val="accent5"/>
                        </a:buClr>
                        <a:buFont typeface="Wingdings" panose="05000000000000000000" pitchFamily="2" charset="2"/>
                        <a:buChar char="§"/>
                      </a:pPr>
                      <a:r>
                        <a:rPr lang="fr-CA" sz="1800" dirty="0">
                          <a:latin typeface="Calibri" panose="020F0502020204030204" pitchFamily="34" charset="0"/>
                          <a:ea typeface="Calibri" panose="020F0502020204030204" pitchFamily="34" charset="0"/>
                          <a:cs typeface="Calibri" panose="020F0502020204030204" pitchFamily="34" charset="0"/>
                        </a:rPr>
                        <a:t>Taxation en </a:t>
                      </a:r>
                      <a:r>
                        <a:rPr lang="fr-CA" sz="1800" dirty="0" err="1">
                          <a:latin typeface="Calibri" panose="020F0502020204030204" pitchFamily="34" charset="0"/>
                          <a:ea typeface="Calibri" panose="020F0502020204030204" pitchFamily="34" charset="0"/>
                          <a:cs typeface="Calibri" panose="020F0502020204030204" pitchFamily="34" charset="0"/>
                        </a:rPr>
                        <a:t>frontage</a:t>
                      </a:r>
                      <a:r>
                        <a:rPr lang="fr-CA" sz="1800" dirty="0">
                          <a:latin typeface="Calibri" panose="020F0502020204030204" pitchFamily="34" charset="0"/>
                          <a:ea typeface="Calibri" panose="020F0502020204030204" pitchFamily="34" charset="0"/>
                          <a:cs typeface="Calibri" panose="020F0502020204030204" pitchFamily="34" charset="0"/>
                        </a:rPr>
                        <a:t>;</a:t>
                      </a:r>
                    </a:p>
                    <a:p>
                      <a:pPr marL="285750" indent="-285750">
                        <a:buClr>
                          <a:schemeClr val="accent5"/>
                        </a:buClr>
                        <a:buFont typeface="Wingdings" panose="05000000000000000000" pitchFamily="2" charset="2"/>
                        <a:buChar char="§"/>
                      </a:pPr>
                      <a:r>
                        <a:rPr lang="fr-CA" sz="1800" dirty="0">
                          <a:latin typeface="Calibri" panose="020F0502020204030204" pitchFamily="34" charset="0"/>
                          <a:ea typeface="Calibri" panose="020F0502020204030204" pitchFamily="34" charset="0"/>
                          <a:cs typeface="Calibri" panose="020F0502020204030204" pitchFamily="34" charset="0"/>
                        </a:rPr>
                        <a:t>Taxation selon la superficie;</a:t>
                      </a:r>
                    </a:p>
                    <a:p>
                      <a:pPr marL="285750" indent="-285750">
                        <a:buClr>
                          <a:schemeClr val="accent5"/>
                        </a:buClr>
                        <a:buFont typeface="Wingdings" panose="05000000000000000000" pitchFamily="2" charset="2"/>
                        <a:buChar char="§"/>
                      </a:pPr>
                      <a:r>
                        <a:rPr lang="fr-CA" sz="1800" dirty="0">
                          <a:latin typeface="Calibri" panose="020F0502020204030204" pitchFamily="34" charset="0"/>
                          <a:ea typeface="Calibri" panose="020F0502020204030204" pitchFamily="34" charset="0"/>
                          <a:cs typeface="Calibri" panose="020F0502020204030204" pitchFamily="34" charset="0"/>
                        </a:rPr>
                        <a:t>Taxation selon les taux variés;</a:t>
                      </a:r>
                    </a:p>
                    <a:p>
                      <a:pPr marL="285750" indent="-285750">
                        <a:buClr>
                          <a:schemeClr val="accent5"/>
                        </a:buClr>
                        <a:buFont typeface="Wingdings" panose="05000000000000000000" pitchFamily="2" charset="2"/>
                        <a:buChar char="§"/>
                      </a:pPr>
                      <a:r>
                        <a:rPr lang="fr-CA" sz="1800" dirty="0">
                          <a:latin typeface="Calibri" panose="020F0502020204030204" pitchFamily="34" charset="0"/>
                          <a:ea typeface="Calibri" panose="020F0502020204030204" pitchFamily="34" charset="0"/>
                          <a:cs typeface="Calibri" panose="020F0502020204030204" pitchFamily="34" charset="0"/>
                        </a:rPr>
                        <a:t>Compensation par catégorie d’immeubles;</a:t>
                      </a:r>
                    </a:p>
                    <a:p>
                      <a:pPr marL="285750" indent="-285750">
                        <a:buClr>
                          <a:schemeClr val="accent5"/>
                        </a:buClr>
                        <a:buFont typeface="Wingdings" panose="05000000000000000000" pitchFamily="2" charset="2"/>
                        <a:buChar char="§"/>
                      </a:pPr>
                      <a:r>
                        <a:rPr lang="fr-CA" sz="1800" dirty="0">
                          <a:latin typeface="Calibri" panose="020F0502020204030204" pitchFamily="34" charset="0"/>
                          <a:ea typeface="Calibri" panose="020F0502020204030204" pitchFamily="34" charset="0"/>
                          <a:cs typeface="Calibri" panose="020F0502020204030204" pitchFamily="34" charset="0"/>
                        </a:rPr>
                        <a:t>Affectation des revenus généraux;</a:t>
                      </a:r>
                    </a:p>
                    <a:p>
                      <a:pPr marL="285750" indent="-285750">
                        <a:buClr>
                          <a:schemeClr val="accent5"/>
                        </a:buClr>
                        <a:buFont typeface="Wingdings" panose="05000000000000000000" pitchFamily="2" charset="2"/>
                        <a:buChar char="§"/>
                      </a:pPr>
                      <a:r>
                        <a:rPr lang="fr-CA" sz="1800" dirty="0">
                          <a:latin typeface="Calibri" panose="020F0502020204030204" pitchFamily="34" charset="0"/>
                          <a:ea typeface="Calibri" panose="020F0502020204030204" pitchFamily="34" charset="0"/>
                          <a:cs typeface="Calibri" panose="020F0502020204030204" pitchFamily="34" charset="0"/>
                        </a:rPr>
                        <a:t>Etc.</a:t>
                      </a:r>
                    </a:p>
                    <a:p>
                      <a:pPr marL="0" indent="0">
                        <a:spcBef>
                          <a:spcPts val="600"/>
                        </a:spcBef>
                        <a:buFontTx/>
                        <a:buNone/>
                      </a:pPr>
                      <a:r>
                        <a:rPr lang="fr-CA" sz="1800" dirty="0">
                          <a:latin typeface="Calibri" panose="020F0502020204030204" pitchFamily="34" charset="0"/>
                          <a:ea typeface="Calibri" panose="020F0502020204030204" pitchFamily="34" charset="0"/>
                          <a:cs typeface="Calibri" panose="020F0502020204030204" pitchFamily="34" charset="0"/>
                        </a:rPr>
                        <a:t>Peut toucher l’ensemble des immeubles ou une partie (riverain, secteur, …).</a:t>
                      </a:r>
                    </a:p>
                    <a:p>
                      <a:pPr marL="0" indent="0">
                        <a:buFontTx/>
                        <a:buNone/>
                      </a:pPr>
                      <a:endParaRPr lang="en-CA" sz="180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nSpc>
                          <a:spcPct val="100000"/>
                        </a:lnSpc>
                        <a:buFont typeface="Wingdings" panose="05000000000000000000" pitchFamily="2" charset="2"/>
                        <a:buNone/>
                      </a:pPr>
                      <a:r>
                        <a:rPr lang="fr-CA" sz="1800" dirty="0">
                          <a:latin typeface="Calibri" panose="020F0502020204030204" pitchFamily="34" charset="0"/>
                          <a:ea typeface="Calibri" panose="020F0502020204030204" pitchFamily="34" charset="0"/>
                          <a:cs typeface="Calibri" panose="020F0502020204030204" pitchFamily="34" charset="0"/>
                        </a:rPr>
                        <a:t>Deux seules clauses de taxation possibles :</a:t>
                      </a:r>
                    </a:p>
                    <a:p>
                      <a:pPr>
                        <a:lnSpc>
                          <a:spcPct val="100000"/>
                        </a:lnSpc>
                        <a:buFont typeface="Wingdings" panose="05000000000000000000" pitchFamily="2" charset="2"/>
                        <a:buNone/>
                      </a:pPr>
                      <a:endParaRPr lang="fr-CA" sz="18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00000"/>
                        </a:lnSpc>
                        <a:spcBef>
                          <a:spcPts val="600"/>
                        </a:spcBef>
                        <a:buClr>
                          <a:schemeClr val="accent5"/>
                        </a:buClr>
                        <a:buFont typeface="Wingdings" panose="05000000000000000000" pitchFamily="2" charset="2"/>
                        <a:buChar char="§"/>
                      </a:pPr>
                      <a:r>
                        <a:rPr lang="fr-CA" sz="1800" kern="1200" dirty="0">
                          <a:solidFill>
                            <a:schemeClr val="dk1"/>
                          </a:solidFill>
                          <a:latin typeface="Calibri" panose="020F0502020204030204" pitchFamily="34" charset="0"/>
                          <a:ea typeface="Calibri" panose="020F0502020204030204" pitchFamily="34" charset="0"/>
                          <a:cs typeface="Calibri" panose="020F0502020204030204" pitchFamily="34" charset="0"/>
                        </a:rPr>
                        <a:t>Affectation des revenus généraux; ou</a:t>
                      </a:r>
                    </a:p>
                    <a:p>
                      <a:pPr marL="285750" indent="-285750">
                        <a:lnSpc>
                          <a:spcPct val="100000"/>
                        </a:lnSpc>
                        <a:spcBef>
                          <a:spcPts val="600"/>
                        </a:spcBef>
                        <a:buClr>
                          <a:schemeClr val="accent5"/>
                        </a:buClr>
                        <a:buFont typeface="Wingdings" panose="05000000000000000000" pitchFamily="2" charset="2"/>
                        <a:buChar char="§"/>
                      </a:pPr>
                      <a:r>
                        <a:rPr lang="fr-CA" sz="1800" kern="1200" dirty="0">
                          <a:solidFill>
                            <a:schemeClr val="dk1"/>
                          </a:solidFill>
                          <a:latin typeface="Calibri" panose="020F0502020204030204" pitchFamily="34" charset="0"/>
                          <a:ea typeface="Calibri" panose="020F0502020204030204" pitchFamily="34" charset="0"/>
                          <a:cs typeface="Calibri" panose="020F0502020204030204" pitchFamily="34" charset="0"/>
                        </a:rPr>
                        <a:t>Taxe spéciale imposée sur </a:t>
                      </a:r>
                      <a:r>
                        <a:rPr lang="fr-CA" sz="1800" u="sng" kern="1200" dirty="0">
                          <a:solidFill>
                            <a:schemeClr val="dk1"/>
                          </a:solidFill>
                          <a:latin typeface="Calibri" panose="020F0502020204030204" pitchFamily="34" charset="0"/>
                          <a:ea typeface="Calibri" panose="020F0502020204030204" pitchFamily="34" charset="0"/>
                          <a:cs typeface="Calibri" panose="020F0502020204030204" pitchFamily="34" charset="0"/>
                        </a:rPr>
                        <a:t>tous</a:t>
                      </a:r>
                      <a:r>
                        <a:rPr lang="fr-CA" sz="1800" kern="1200" dirty="0">
                          <a:solidFill>
                            <a:schemeClr val="dk1"/>
                          </a:solidFill>
                          <a:latin typeface="Calibri" panose="020F0502020204030204" pitchFamily="34" charset="0"/>
                          <a:ea typeface="Calibri" panose="020F0502020204030204" pitchFamily="34" charset="0"/>
                          <a:cs typeface="Calibri" panose="020F0502020204030204" pitchFamily="34" charset="0"/>
                        </a:rPr>
                        <a:t> les immeubles imposables du territoire de la municipalité sur la base de la valeur foncière. </a:t>
                      </a:r>
                    </a:p>
                  </a:txBody>
                  <a:tcPr/>
                </a:tc>
                <a:extLst>
                  <a:ext uri="{0D108BD9-81ED-4DB2-BD59-A6C34878D82A}">
                    <a16:rowId xmlns:a16="http://schemas.microsoft.com/office/drawing/2014/main" val="1346118678"/>
                  </a:ext>
                </a:extLst>
              </a:tr>
            </a:tbl>
          </a:graphicData>
        </a:graphic>
      </p:graphicFrame>
    </p:spTree>
    <p:extLst>
      <p:ext uri="{BB962C8B-B14F-4D97-AF65-F5344CB8AC3E}">
        <p14:creationId xmlns:p14="http://schemas.microsoft.com/office/powerpoint/2010/main" val="2614540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Quelles sont les différences?</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Autre particularité du règlement parapluie</a:t>
            </a:r>
          </a:p>
        </p:txBody>
      </p:sp>
      <p:sp>
        <p:nvSpPr>
          <p:cNvPr id="3" name="Espace réservé du contenu 2">
            <a:extLst>
              <a:ext uri="{FF2B5EF4-FFF2-40B4-BE49-F238E27FC236}">
                <a16:creationId xmlns:a16="http://schemas.microsoft.com/office/drawing/2014/main" id="{BF92B085-E2AB-8FE4-9121-4C2067F828CC}"/>
              </a:ext>
            </a:extLst>
          </p:cNvPr>
          <p:cNvSpPr>
            <a:spLocks noGrp="1"/>
          </p:cNvSpPr>
          <p:nvPr>
            <p:ph idx="1"/>
            <p:custDataLst>
              <p:tags r:id="rId3"/>
            </p:custDataLst>
          </p:nvPr>
        </p:nvSpPr>
        <p:spPr>
          <a:xfrm>
            <a:off x="883024" y="1817649"/>
            <a:ext cx="10870361" cy="4415883"/>
          </a:xfrm>
        </p:spPr>
        <p:txBody>
          <a:bodyPr>
            <a:normAutofit/>
          </a:bodyPr>
          <a:lstStyle/>
          <a:p>
            <a:pPr marL="0" indent="0">
              <a:lnSpc>
                <a:spcPct val="100000"/>
              </a:lnSpc>
              <a:spcAft>
                <a:spcPts val="0"/>
              </a:spcAft>
              <a:buClr>
                <a:schemeClr val="accent5"/>
              </a:buClr>
              <a:buNone/>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Montant maximum (cumulé) annuel, le plus élevé entre</a:t>
            </a:r>
          </a:p>
          <a:p>
            <a:pPr marL="892175" indent="-534988">
              <a:lnSpc>
                <a:spcPct val="100000"/>
              </a:lnSpc>
              <a:spcAft>
                <a:spcPts val="0"/>
              </a:spcAft>
              <a:buClr>
                <a:schemeClr val="accent5"/>
              </a:buClr>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100 000 $</a:t>
            </a:r>
          </a:p>
          <a:p>
            <a:pPr marL="892175" indent="-534988">
              <a:lnSpc>
                <a:spcPct val="100000"/>
              </a:lnSpc>
              <a:spcAft>
                <a:spcPts val="0"/>
              </a:spcAft>
              <a:buClr>
                <a:schemeClr val="accent5"/>
              </a:buClr>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1,50 % de la richesse foncière uniformisée (RFU)</a:t>
            </a:r>
          </a:p>
          <a:p>
            <a:pPr marL="0" indent="0">
              <a:lnSpc>
                <a:spcPct val="100000"/>
              </a:lnSpc>
              <a:spcBef>
                <a:spcPts val="1200"/>
              </a:spcBef>
              <a:buClr>
                <a:schemeClr val="accent5"/>
              </a:buClr>
              <a:buNone/>
            </a:pPr>
            <a:r>
              <a:rPr lang="fr-CA" sz="2400" b="1" u="sng" dirty="0">
                <a:solidFill>
                  <a:srgbClr val="274A4E"/>
                </a:solidFill>
                <a:latin typeface="Calibri" panose="020F0502020204030204" pitchFamily="34" charset="0"/>
                <a:ea typeface="Calibri" panose="020F0502020204030204" pitchFamily="34" charset="0"/>
                <a:cs typeface="Calibri" panose="020F0502020204030204" pitchFamily="34" charset="0"/>
              </a:rPr>
              <a:t>Exemple :</a:t>
            </a:r>
            <a:endParaRPr lang="fr-CA" sz="2400" b="1" dirty="0">
              <a:solidFill>
                <a:srgbClr val="274A4E"/>
              </a:solidFill>
              <a:latin typeface="Calibri" panose="020F0502020204030204" pitchFamily="34" charset="0"/>
              <a:ea typeface="Calibri" panose="020F0502020204030204" pitchFamily="34" charset="0"/>
              <a:cs typeface="Calibri" panose="020F0502020204030204" pitchFamily="34" charset="0"/>
            </a:endParaRPr>
          </a:p>
          <a:p>
            <a:pPr marL="0" indent="0">
              <a:buNone/>
            </a:pP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RFU 2023 : 125 000 000 $		maximum de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l’ensemble</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des RE de type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parapluie</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adopté</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en</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2023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est</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de 1 875 000 $</a:t>
            </a:r>
          </a:p>
          <a:p>
            <a:pPr marL="0" indent="0">
              <a:spcBef>
                <a:spcPts val="600"/>
              </a:spcBef>
              <a:buNone/>
            </a:pP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RFU 2024 : 135 500 000 $		maximum de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l’ensemble</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des RE de type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parapluie</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adopté</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en</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2024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est</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de 2 032 500 $</a:t>
            </a:r>
          </a:p>
          <a:p>
            <a:pPr marL="0" indent="0">
              <a:spcBef>
                <a:spcPts val="600"/>
              </a:spcBef>
              <a:buNone/>
            </a:pPr>
            <a:r>
              <a:rPr lang="en-CA" sz="2400" b="1" dirty="0">
                <a:solidFill>
                  <a:schemeClr val="accent5"/>
                </a:solidFill>
                <a:latin typeface="Calibri" panose="020F0502020204030204" pitchFamily="34" charset="0"/>
                <a:ea typeface="Calibri" panose="020F0502020204030204" pitchFamily="34" charset="0"/>
                <a:cs typeface="Calibri" panose="020F0502020204030204" pitchFamily="34" charset="0"/>
              </a:rPr>
              <a:t>Attention!</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Si le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règlement</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d’emprunt</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de type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parapluie</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pour les immobilisations de 2024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est</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adopté</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en</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décembre</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2023, le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calcul</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se fait avec la RFU de 2023 et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est</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inclus</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au </a:t>
            </a:r>
            <a:r>
              <a:rPr lang="en-CA" sz="2400" dirty="0" err="1">
                <a:solidFill>
                  <a:srgbClr val="274A4E"/>
                </a:solidFill>
                <a:latin typeface="Calibri" panose="020F0502020204030204" pitchFamily="34" charset="0"/>
                <a:ea typeface="Calibri" panose="020F0502020204030204" pitchFamily="34" charset="0"/>
                <a:cs typeface="Calibri" panose="020F0502020204030204" pitchFamily="34" charset="0"/>
              </a:rPr>
              <a:t>cumulatif</a:t>
            </a:r>
            <a:r>
              <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rPr>
              <a:t> de 2023.</a:t>
            </a:r>
          </a:p>
          <a:p>
            <a:pPr marL="0" indent="0">
              <a:buNone/>
            </a:pPr>
            <a:endParaRPr lang="fr-CA" sz="2400" u="sng" dirty="0">
              <a:solidFill>
                <a:srgbClr val="274A4E"/>
              </a:solidFill>
              <a:latin typeface="Calibri" panose="020F0502020204030204" pitchFamily="34" charset="0"/>
              <a:ea typeface="Calibri" panose="020F0502020204030204" pitchFamily="34" charset="0"/>
              <a:cs typeface="Calibri" panose="020F0502020204030204" pitchFamily="34" charset="0"/>
            </a:endParaRPr>
          </a:p>
        </p:txBody>
      </p:sp>
      <p:sp>
        <p:nvSpPr>
          <p:cNvPr id="5" name="Flèche : droite 4">
            <a:extLst>
              <a:ext uri="{FF2B5EF4-FFF2-40B4-BE49-F238E27FC236}">
                <a16:creationId xmlns:a16="http://schemas.microsoft.com/office/drawing/2014/main" id="{1F43CE76-16D9-4D28-D008-C40B0DDF7305}"/>
              </a:ext>
            </a:extLst>
          </p:cNvPr>
          <p:cNvSpPr/>
          <p:nvPr>
            <p:custDataLst>
              <p:tags r:id="rId4"/>
            </p:custDataLst>
          </p:nvPr>
        </p:nvSpPr>
        <p:spPr>
          <a:xfrm>
            <a:off x="4382429" y="3537857"/>
            <a:ext cx="624468" cy="342666"/>
          </a:xfrm>
          <a:prstGeom prst="rightArrow">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7" name="Flèche : droite 6">
            <a:extLst>
              <a:ext uri="{FF2B5EF4-FFF2-40B4-BE49-F238E27FC236}">
                <a16:creationId xmlns:a16="http://schemas.microsoft.com/office/drawing/2014/main" id="{59735F81-5BE5-AEBD-74F9-0387075C1662}"/>
              </a:ext>
            </a:extLst>
          </p:cNvPr>
          <p:cNvSpPr/>
          <p:nvPr>
            <p:custDataLst>
              <p:tags r:id="rId5"/>
            </p:custDataLst>
          </p:nvPr>
        </p:nvSpPr>
        <p:spPr>
          <a:xfrm>
            <a:off x="4382429" y="4190653"/>
            <a:ext cx="624468" cy="342666"/>
          </a:xfrm>
          <a:prstGeom prst="rightArrow">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5827220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Quelles sont les différences?</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Autre particularité du règlement </a:t>
            </a:r>
          </a:p>
          <a:p>
            <a:r>
              <a:rPr lang="fr-CA" sz="2800" cap="all" dirty="0">
                <a:solidFill>
                  <a:srgbClr val="233E51"/>
                </a:solidFill>
                <a:latin typeface="Calibri" panose="020F0502020204030204" pitchFamily="34" charset="0"/>
                <a:ea typeface="+mj-ea"/>
                <a:cs typeface="Calibri" panose="020F0502020204030204" pitchFamily="34" charset="0"/>
              </a:rPr>
              <a:t>parapluie</a:t>
            </a:r>
          </a:p>
        </p:txBody>
      </p:sp>
      <p:sp>
        <p:nvSpPr>
          <p:cNvPr id="9" name="Espace réservé du contenu 2">
            <a:extLst>
              <a:ext uri="{FF2B5EF4-FFF2-40B4-BE49-F238E27FC236}">
                <a16:creationId xmlns:a16="http://schemas.microsoft.com/office/drawing/2014/main" id="{A63BA3BB-0F7E-DA2D-BEDF-BF20AF30D4FE}"/>
              </a:ext>
            </a:extLst>
          </p:cNvPr>
          <p:cNvSpPr>
            <a:spLocks noGrp="1"/>
          </p:cNvSpPr>
          <p:nvPr>
            <p:ph idx="1"/>
            <p:custDataLst>
              <p:tags r:id="rId3"/>
            </p:custDataLst>
          </p:nvPr>
        </p:nvSpPr>
        <p:spPr>
          <a:xfrm>
            <a:off x="883025" y="2587083"/>
            <a:ext cx="5595834" cy="3728223"/>
          </a:xfrm>
        </p:spPr>
        <p:txBody>
          <a:bodyPr>
            <a:normAutofit/>
          </a:bodyPr>
          <a:lstStyle/>
          <a:p>
            <a:pPr marL="342900" indent="-342900">
              <a:buClr>
                <a:schemeClr val="accent5"/>
              </a:buClr>
            </a:pPr>
            <a:r>
              <a:rPr lang="fr-CA" sz="2400" dirty="0">
                <a:solidFill>
                  <a:schemeClr val="tx2"/>
                </a:solidFill>
                <a:latin typeface="Calibri" panose="020F0502020204030204" pitchFamily="34" charset="0"/>
                <a:ea typeface="Calibri" panose="020F0502020204030204" pitchFamily="34" charset="0"/>
                <a:cs typeface="Calibri" panose="020F0502020204030204" pitchFamily="34" charset="0"/>
              </a:rPr>
              <a:t>Les travaux </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ou</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acquisition)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doivent</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être</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décrétés</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ultérieurement</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par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exemple</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lors</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de la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résolution</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d’octroi</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du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contrat</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de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réfection</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de rue. Il faut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donc</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mentionner</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que les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sommes</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en-CA" sz="2400" dirty="0" err="1">
                <a:solidFill>
                  <a:schemeClr val="tx2"/>
                </a:solidFill>
                <a:latin typeface="Calibri" panose="020F0502020204030204" pitchFamily="34" charset="0"/>
                <a:ea typeface="Calibri" panose="020F0502020204030204" pitchFamily="34" charset="0"/>
                <a:cs typeface="Calibri" panose="020F0502020204030204" pitchFamily="34" charset="0"/>
              </a:rPr>
              <a:t>proviendront</a:t>
            </a:r>
            <a:r>
              <a:rPr lang="en-CA" sz="2400" dirty="0">
                <a:solidFill>
                  <a:schemeClr val="tx2"/>
                </a:solidFill>
                <a:latin typeface="Calibri" panose="020F0502020204030204" pitchFamily="34" charset="0"/>
                <a:ea typeface="Calibri" panose="020F0502020204030204" pitchFamily="34" charset="0"/>
                <a:cs typeface="Calibri" panose="020F0502020204030204" pitchFamily="34" charset="0"/>
              </a:rPr>
              <a:t> du RE XXXX.</a:t>
            </a:r>
          </a:p>
          <a:p>
            <a:pPr marL="534988" indent="-534988">
              <a:lnSpc>
                <a:spcPct val="150000"/>
              </a:lnSpc>
              <a:buClr>
                <a:schemeClr val="accent5"/>
              </a:buClr>
            </a:pPr>
            <a:endPar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endParaRPr>
          </a:p>
        </p:txBody>
      </p:sp>
      <p:pic>
        <p:nvPicPr>
          <p:cNvPr id="10" name="Picture 15">
            <a:extLst>
              <a:ext uri="{FF2B5EF4-FFF2-40B4-BE49-F238E27FC236}">
                <a16:creationId xmlns:a16="http://schemas.microsoft.com/office/drawing/2014/main" id="{8813E606-8B1E-AF3A-C8BD-651E8E183926}"/>
              </a:ext>
            </a:extLst>
          </p:cNvPr>
          <p:cNvPicPr>
            <a:picLocks noChangeAspect="1"/>
          </p:cNvPicPr>
          <p:nvPr>
            <p:custDataLst>
              <p:tags r:id="rId4"/>
            </p:custDataLst>
          </p:nvPr>
        </p:nvPicPr>
        <p:blipFill rotWithShape="1">
          <a:blip r:embed="rId7">
            <a:duotone>
              <a:prstClr val="black"/>
              <a:schemeClr val="accent1">
                <a:tint val="45000"/>
                <a:satMod val="400000"/>
              </a:schemeClr>
            </a:duotone>
          </a:blip>
          <a:srcRect l="24060" r="8029"/>
          <a:stretch/>
        </p:blipFill>
        <p:spPr>
          <a:xfrm>
            <a:off x="7898686" y="974368"/>
            <a:ext cx="3541343" cy="5372101"/>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2800773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8">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1"/>
            </p:custDataLst>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10">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2"/>
            </p:custDataLst>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12">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3"/>
            </p:custDataLst>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14">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4"/>
            </p:custDataLst>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16">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5"/>
            </p:custDataLst>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18">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6"/>
            </p:custDataLst>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que 3" descr="Micro de radio avec un remplissage uni">
            <a:extLst>
              <a:ext uri="{FF2B5EF4-FFF2-40B4-BE49-F238E27FC236}">
                <a16:creationId xmlns:a16="http://schemas.microsoft.com/office/drawing/2014/main" id="{3056748C-1538-C08C-49DE-F72142B49728}"/>
              </a:ext>
            </a:extLst>
          </p:cNvPr>
          <p:cNvPicPr>
            <a:picLocks noChangeAspect="1"/>
          </p:cNvPicPr>
          <p:nvPr>
            <p:custDataLst>
              <p:tags r:id="rId7"/>
            </p:custDataLst>
          </p:nvPr>
        </p:nvPicPr>
        <p:blipFill>
          <a:blip r:embed="rId11">
            <a:extLst>
              <a:ext uri="{96DAC541-7B7A-43D3-8B79-37D633B846F1}">
                <asvg:svgBlip xmlns:asvg="http://schemas.microsoft.com/office/drawing/2016/SVG/main" r:embed="rId12"/>
              </a:ext>
            </a:extLst>
          </a:blip>
          <a:stretch>
            <a:fillRect/>
          </a:stretch>
        </p:blipFill>
        <p:spPr>
          <a:xfrm>
            <a:off x="7461874" y="2108877"/>
            <a:ext cx="2654533" cy="2654533"/>
          </a:xfrm>
          <a:prstGeom prst="rect">
            <a:avLst/>
          </a:prstGeom>
        </p:spPr>
      </p:pic>
      <p:sp>
        <p:nvSpPr>
          <p:cNvPr id="2" name="Titre 1">
            <a:extLst>
              <a:ext uri="{FF2B5EF4-FFF2-40B4-BE49-F238E27FC236}">
                <a16:creationId xmlns:a16="http://schemas.microsoft.com/office/drawing/2014/main" id="{57D5495F-D8DB-EF12-118F-EE7C2D624F44}"/>
              </a:ext>
            </a:extLst>
          </p:cNvPr>
          <p:cNvSpPr>
            <a:spLocks noGrp="1"/>
          </p:cNvSpPr>
          <p:nvPr>
            <p:ph type="title"/>
            <p:custDataLst>
              <p:tags r:id="rId8"/>
            </p:custDataLst>
          </p:nvPr>
        </p:nvSpPr>
        <p:spPr>
          <a:xfrm>
            <a:off x="670224" y="794923"/>
            <a:ext cx="5531004" cy="4880976"/>
          </a:xfrm>
        </p:spPr>
        <p:txBody>
          <a:bodyPr vert="horz" lIns="91440" tIns="45720" rIns="91440" bIns="45720" rtlCol="0" anchor="b">
            <a:normAutofit/>
          </a:bodyPr>
          <a:lstStyle/>
          <a:p>
            <a:pPr indent="-534988">
              <a:spcBef>
                <a:spcPts val="0"/>
              </a:spcBef>
              <a:buClr>
                <a:schemeClr val="accent5"/>
              </a:buClr>
            </a:pPr>
            <a:r>
              <a:rPr lang="fr-CA" sz="4200" cap="all" dirty="0">
                <a:solidFill>
                  <a:srgbClr val="FFFFFF"/>
                </a:solidFill>
                <a:latin typeface="Roboto" panose="02000000000000000000" pitchFamily="2" charset="0"/>
                <a:ea typeface="Roboto" panose="02000000000000000000" pitchFamily="2" charset="0"/>
                <a:cs typeface="Roboto" panose="02000000000000000000" pitchFamily="2" charset="0"/>
              </a:rPr>
              <a:t>Résultats de l’audit : </a:t>
            </a:r>
            <a:br>
              <a:rPr lang="fr-CA" sz="4200" cap="all" dirty="0">
                <a:solidFill>
                  <a:srgbClr val="FFFFFF"/>
                </a:solidFill>
                <a:latin typeface="Roboto" panose="02000000000000000000" pitchFamily="2" charset="0"/>
                <a:ea typeface="Roboto" panose="02000000000000000000" pitchFamily="2" charset="0"/>
                <a:cs typeface="Roboto" panose="02000000000000000000" pitchFamily="2" charset="0"/>
              </a:rPr>
            </a:br>
            <a:r>
              <a:rPr lang="fr-CA" sz="4200" cap="all" dirty="0">
                <a:solidFill>
                  <a:srgbClr val="FFFFFF"/>
                </a:solidFill>
                <a:latin typeface="Roboto" panose="02000000000000000000" pitchFamily="2" charset="0"/>
                <a:ea typeface="Roboto" panose="02000000000000000000" pitchFamily="2" charset="0"/>
                <a:cs typeface="Roboto" panose="02000000000000000000" pitchFamily="2" charset="0"/>
              </a:rPr>
              <a:t>quelles sont les obligations pour l’application des règlements parapluie?</a:t>
            </a:r>
          </a:p>
        </p:txBody>
      </p:sp>
    </p:spTree>
    <p:extLst>
      <p:ext uri="{BB962C8B-B14F-4D97-AF65-F5344CB8AC3E}">
        <p14:creationId xmlns:p14="http://schemas.microsoft.com/office/powerpoint/2010/main" val="3377205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Les résultats de l’audit</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Quelles sont les obligations?</a:t>
            </a:r>
          </a:p>
        </p:txBody>
      </p:sp>
      <p:sp>
        <p:nvSpPr>
          <p:cNvPr id="3" name="Espace réservé du contenu 2">
            <a:extLst>
              <a:ext uri="{FF2B5EF4-FFF2-40B4-BE49-F238E27FC236}">
                <a16:creationId xmlns:a16="http://schemas.microsoft.com/office/drawing/2014/main" id="{BF92B085-E2AB-8FE4-9121-4C2067F828CC}"/>
              </a:ext>
            </a:extLst>
          </p:cNvPr>
          <p:cNvSpPr>
            <a:spLocks noGrp="1"/>
          </p:cNvSpPr>
          <p:nvPr>
            <p:ph idx="1"/>
            <p:custDataLst>
              <p:tags r:id="rId3"/>
            </p:custDataLst>
          </p:nvPr>
        </p:nvSpPr>
        <p:spPr>
          <a:xfrm>
            <a:off x="883025" y="1942186"/>
            <a:ext cx="9878122" cy="3504658"/>
          </a:xfrm>
        </p:spPr>
        <p:txBody>
          <a:bodyPr>
            <a:normAutofit/>
          </a:bodyPr>
          <a:lstStyle/>
          <a:p>
            <a:pPr marL="534988" indent="-534988">
              <a:spcBef>
                <a:spcPts val="1800"/>
              </a:spcBef>
              <a:buClr>
                <a:schemeClr val="accent5"/>
              </a:buClr>
            </a:pPr>
            <a:r>
              <a:rPr lang="fr-CA" sz="2400" b="1" dirty="0">
                <a:solidFill>
                  <a:schemeClr val="accent5"/>
                </a:solidFill>
                <a:latin typeface="Calibri" panose="020F0502020204030204" pitchFamily="34" charset="0"/>
                <a:ea typeface="+mj-ea"/>
                <a:cs typeface="+mj-cs"/>
              </a:rPr>
              <a:t>Dépenses en immobilisations : </a:t>
            </a: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Les sommes doivent être utilisées pour effectuer des dépenses en immobilisations.</a:t>
            </a:r>
          </a:p>
          <a:p>
            <a:pPr marL="534988" indent="-534988">
              <a:spcBef>
                <a:spcPts val="1800"/>
              </a:spcBef>
              <a:buClr>
                <a:schemeClr val="accent5"/>
              </a:buClr>
            </a:pPr>
            <a:r>
              <a:rPr lang="fr-CA" sz="2400" b="1" dirty="0">
                <a:solidFill>
                  <a:schemeClr val="accent5"/>
                </a:solidFill>
                <a:latin typeface="Calibri" panose="020F0502020204030204" pitchFamily="34" charset="0"/>
                <a:ea typeface="+mj-ea"/>
                <a:cs typeface="+mj-cs"/>
              </a:rPr>
              <a:t>Dépenses aux fins destinées : </a:t>
            </a: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Les sommes doivent être exclusivement affectées au paiement de dépenses faisant l’objet du règlement.</a:t>
            </a:r>
          </a:p>
          <a:p>
            <a:pPr marL="534988" indent="-534988">
              <a:spcBef>
                <a:spcPts val="1800"/>
              </a:spcBef>
              <a:buClr>
                <a:schemeClr val="accent5"/>
              </a:buClr>
            </a:pPr>
            <a:r>
              <a:rPr lang="fr-CA" sz="2400" b="1" dirty="0">
                <a:solidFill>
                  <a:schemeClr val="accent5"/>
                </a:solidFill>
                <a:latin typeface="Calibri" panose="020F0502020204030204" pitchFamily="34" charset="0"/>
                <a:ea typeface="+mj-ea"/>
                <a:cs typeface="+mj-cs"/>
              </a:rPr>
              <a:t>Terme de remboursement : </a:t>
            </a: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Le terme de remboursement de l’emprunt ne peut être supérieur à la durée de vie utile de l’immobilisation et il ne peut excéder 40 ans.</a:t>
            </a:r>
            <a:endPar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83936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Les résultats de l’audit</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Quelles sont les obligations?</a:t>
            </a:r>
          </a:p>
        </p:txBody>
      </p:sp>
      <p:sp>
        <p:nvSpPr>
          <p:cNvPr id="3" name="Espace réservé du contenu 2">
            <a:extLst>
              <a:ext uri="{FF2B5EF4-FFF2-40B4-BE49-F238E27FC236}">
                <a16:creationId xmlns:a16="http://schemas.microsoft.com/office/drawing/2014/main" id="{BF92B085-E2AB-8FE4-9121-4C2067F828CC}"/>
              </a:ext>
            </a:extLst>
          </p:cNvPr>
          <p:cNvSpPr>
            <a:spLocks noGrp="1"/>
          </p:cNvSpPr>
          <p:nvPr>
            <p:ph idx="1"/>
            <p:custDataLst>
              <p:tags r:id="rId3"/>
            </p:custDataLst>
          </p:nvPr>
        </p:nvSpPr>
        <p:spPr>
          <a:xfrm>
            <a:off x="883025" y="1942186"/>
            <a:ext cx="9878122" cy="4057170"/>
          </a:xfrm>
        </p:spPr>
        <p:txBody>
          <a:bodyPr>
            <a:normAutofit fontScale="77500" lnSpcReduction="20000"/>
          </a:bodyPr>
          <a:lstStyle/>
          <a:p>
            <a:pPr marL="0" indent="0">
              <a:spcAft>
                <a:spcPts val="1800"/>
              </a:spcAft>
              <a:buNone/>
            </a:pPr>
            <a:r>
              <a:rPr lang="fr-CA" sz="3400" dirty="0">
                <a:solidFill>
                  <a:srgbClr val="274A4E"/>
                </a:solidFill>
                <a:latin typeface="Calibri" panose="020F0502020204030204" pitchFamily="34" charset="0"/>
                <a:ea typeface="Calibri" panose="020F0502020204030204" pitchFamily="34" charset="0"/>
                <a:cs typeface="Calibri" panose="020F0502020204030204" pitchFamily="34" charset="0"/>
              </a:rPr>
              <a:t>Si différents objets à réaliser sont décrétés dans le règlement d’emprunt parapluie :</a:t>
            </a:r>
          </a:p>
          <a:p>
            <a:pPr marL="719138" indent="-450850">
              <a:spcAft>
                <a:spcPts val="1200"/>
              </a:spcAft>
              <a:buClr>
                <a:schemeClr val="accent5"/>
              </a:buClr>
            </a:pPr>
            <a:r>
              <a:rPr lang="fr-CA" sz="3400" b="1" dirty="0">
                <a:solidFill>
                  <a:schemeClr val="accent5"/>
                </a:solidFill>
                <a:latin typeface="Calibri" panose="020F0502020204030204" pitchFamily="34" charset="0"/>
                <a:ea typeface="+mj-ea"/>
                <a:cs typeface="+mj-cs"/>
              </a:rPr>
              <a:t>Modification par résolution : </a:t>
            </a:r>
            <a:r>
              <a:rPr lang="fr-CA" sz="3400" dirty="0">
                <a:solidFill>
                  <a:srgbClr val="274A4E"/>
                </a:solidFill>
                <a:latin typeface="Calibri" panose="020F0502020204030204" pitchFamily="34" charset="0"/>
                <a:ea typeface="Calibri" panose="020F0502020204030204" pitchFamily="34" charset="0"/>
                <a:cs typeface="Calibri" panose="020F0502020204030204" pitchFamily="34" charset="0"/>
              </a:rPr>
              <a:t>Lorsque le règlement prévoit un montant spécifique pour chaque objet à réaliser et que le montant à dépenser pour un objet dépasse le montant alloué, sans augmenter l’emprunt total décrété, une modification du règlement d’emprunt parapluie doit être apportée par résolution.</a:t>
            </a:r>
          </a:p>
          <a:p>
            <a:pPr marL="719138" indent="-450850">
              <a:spcAft>
                <a:spcPts val="1200"/>
              </a:spcAft>
              <a:buClr>
                <a:schemeClr val="accent5"/>
              </a:buClr>
            </a:pPr>
            <a:r>
              <a:rPr lang="fr-CA" sz="3400" b="1" dirty="0">
                <a:solidFill>
                  <a:schemeClr val="accent5"/>
                </a:solidFill>
                <a:latin typeface="Calibri" panose="020F0502020204030204" pitchFamily="34" charset="0"/>
                <a:ea typeface="+mj-ea"/>
                <a:cs typeface="+mj-cs"/>
              </a:rPr>
              <a:t>Modification par règlement : </a:t>
            </a:r>
            <a:r>
              <a:rPr lang="fr-CA" sz="3400" dirty="0">
                <a:solidFill>
                  <a:srgbClr val="274A4E"/>
                </a:solidFill>
                <a:latin typeface="Calibri" panose="020F0502020204030204" pitchFamily="34" charset="0"/>
                <a:ea typeface="Calibri" panose="020F0502020204030204" pitchFamily="34" charset="0"/>
                <a:cs typeface="Calibri" panose="020F0502020204030204" pitchFamily="34" charset="0"/>
              </a:rPr>
              <a:t>Lorsqu’un objet n’est pas réalisé, le règlement d’emprunt parapluie doit être modifié par un règlement approuvé de la même façon que le règlement initial.</a:t>
            </a:r>
          </a:p>
          <a:p>
            <a:pPr marL="534988" indent="-534988">
              <a:spcBef>
                <a:spcPts val="1800"/>
              </a:spcBef>
              <a:buClr>
                <a:schemeClr val="accent5"/>
              </a:buClr>
            </a:pPr>
            <a:endParaRPr lang="en-CA" sz="2400" dirty="0">
              <a:solidFill>
                <a:srgbClr val="274A4E"/>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30628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Les résultats de l’audit</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Quelles sont les obligations?</a:t>
            </a:r>
          </a:p>
        </p:txBody>
      </p:sp>
      <p:sp>
        <p:nvSpPr>
          <p:cNvPr id="3" name="Espace réservé du contenu 2">
            <a:extLst>
              <a:ext uri="{FF2B5EF4-FFF2-40B4-BE49-F238E27FC236}">
                <a16:creationId xmlns:a16="http://schemas.microsoft.com/office/drawing/2014/main" id="{BF92B085-E2AB-8FE4-9121-4C2067F828CC}"/>
              </a:ext>
            </a:extLst>
          </p:cNvPr>
          <p:cNvSpPr>
            <a:spLocks noGrp="1"/>
          </p:cNvSpPr>
          <p:nvPr>
            <p:ph idx="1"/>
            <p:custDataLst>
              <p:tags r:id="rId3"/>
            </p:custDataLst>
          </p:nvPr>
        </p:nvSpPr>
        <p:spPr>
          <a:xfrm>
            <a:off x="883024" y="1942186"/>
            <a:ext cx="6119941" cy="3504658"/>
          </a:xfrm>
        </p:spPr>
        <p:txBody>
          <a:bodyPr>
            <a:normAutofit/>
          </a:bodyPr>
          <a:lstStyle/>
          <a:p>
            <a:pPr marL="534988" indent="-534988">
              <a:spcBef>
                <a:spcPts val="1800"/>
              </a:spcBef>
              <a:buClr>
                <a:schemeClr val="accent5"/>
              </a:buClr>
            </a:pPr>
            <a:r>
              <a:rPr lang="fr-CA" sz="2400" b="1" dirty="0">
                <a:solidFill>
                  <a:schemeClr val="accent5"/>
                </a:solidFill>
                <a:latin typeface="Calibri" panose="020F0502020204030204" pitchFamily="34" charset="0"/>
                <a:ea typeface="+mj-ea"/>
                <a:cs typeface="+mj-cs"/>
              </a:rPr>
              <a:t>Solde disponible : </a:t>
            </a: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L’excédent du financement permanent qui peut subsister après la réalisation de l’objet d’un règlement d’emprunt parapluie peut être affecté selon les dispositions prévues à la loi.</a:t>
            </a:r>
          </a:p>
        </p:txBody>
      </p:sp>
      <p:pic>
        <p:nvPicPr>
          <p:cNvPr id="4" name="Picture 15">
            <a:extLst>
              <a:ext uri="{FF2B5EF4-FFF2-40B4-BE49-F238E27FC236}">
                <a16:creationId xmlns:a16="http://schemas.microsoft.com/office/drawing/2014/main" id="{F40373B6-4569-1C92-B053-D175F39B628F}"/>
              </a:ext>
            </a:extLst>
          </p:cNvPr>
          <p:cNvPicPr>
            <a:picLocks noChangeAspect="1"/>
          </p:cNvPicPr>
          <p:nvPr>
            <p:custDataLst>
              <p:tags r:id="rId4"/>
            </p:custDataLst>
          </p:nvPr>
        </p:nvPicPr>
        <p:blipFill rotWithShape="1">
          <a:blip r:embed="rId7">
            <a:duotone>
              <a:prstClr val="black"/>
              <a:schemeClr val="accent1">
                <a:tint val="45000"/>
                <a:satMod val="400000"/>
              </a:schemeClr>
            </a:duotone>
          </a:blip>
          <a:srcRect l="24060" r="8029"/>
          <a:stretch/>
        </p:blipFill>
        <p:spPr>
          <a:xfrm>
            <a:off x="7898686" y="974368"/>
            <a:ext cx="3541343" cy="5372101"/>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18197082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Les résultats de l’audit</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Quelles sont les obligations?</a:t>
            </a:r>
          </a:p>
        </p:txBody>
      </p:sp>
      <p:sp>
        <p:nvSpPr>
          <p:cNvPr id="3" name="Espace réservé du contenu 2">
            <a:extLst>
              <a:ext uri="{FF2B5EF4-FFF2-40B4-BE49-F238E27FC236}">
                <a16:creationId xmlns:a16="http://schemas.microsoft.com/office/drawing/2014/main" id="{BF92B085-E2AB-8FE4-9121-4C2067F828CC}"/>
              </a:ext>
            </a:extLst>
          </p:cNvPr>
          <p:cNvSpPr>
            <a:spLocks noGrp="1"/>
          </p:cNvSpPr>
          <p:nvPr>
            <p:ph idx="1"/>
            <p:custDataLst>
              <p:tags r:id="rId3"/>
            </p:custDataLst>
          </p:nvPr>
        </p:nvSpPr>
        <p:spPr>
          <a:xfrm>
            <a:off x="883025" y="1942186"/>
            <a:ext cx="9878122" cy="3504658"/>
          </a:xfrm>
        </p:spPr>
        <p:txBody>
          <a:bodyPr>
            <a:normAutofit/>
          </a:bodyPr>
          <a:lstStyle/>
          <a:p>
            <a:pPr marL="534988" indent="-496888">
              <a:buClr>
                <a:schemeClr val="accent5"/>
              </a:buClr>
            </a:pPr>
            <a:r>
              <a:rPr lang="fr-CA" sz="2400" b="1" dirty="0">
                <a:solidFill>
                  <a:schemeClr val="accent5"/>
                </a:solidFill>
                <a:latin typeface="Calibri" panose="020F0502020204030204" pitchFamily="34" charset="0"/>
                <a:ea typeface="+mj-ea"/>
                <a:cs typeface="+mj-cs"/>
              </a:rPr>
              <a:t>Taxes spéciales : </a:t>
            </a: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L’information relative à la taxe spéciale imposée afin de rembourser l’emprunt doit être présentée distinctement sur le compte de taxes communiqué au citoyen.</a:t>
            </a:r>
          </a:p>
          <a:p>
            <a:pPr marL="534988" indent="-534988">
              <a:spcBef>
                <a:spcPts val="1800"/>
              </a:spcBef>
              <a:buClr>
                <a:schemeClr val="accent5"/>
              </a:buClr>
            </a:pPr>
            <a:r>
              <a:rPr lang="fr-CA" sz="2400" b="1" dirty="0">
                <a:solidFill>
                  <a:schemeClr val="accent5"/>
                </a:solidFill>
                <a:latin typeface="Calibri" panose="020F0502020204030204" pitchFamily="34" charset="0"/>
                <a:ea typeface="+mj-ea"/>
                <a:cs typeface="+mj-cs"/>
              </a:rPr>
              <a:t>Information à présenter : </a:t>
            </a: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Le compte de taxes communiqué au citoyen doit contenir les mentions suivantes : la base d’imposition, le taux de la taxe spéciale et le montant de celle-ci.</a:t>
            </a:r>
          </a:p>
        </p:txBody>
      </p:sp>
    </p:spTree>
    <p:extLst>
      <p:ext uri="{BB962C8B-B14F-4D97-AF65-F5344CB8AC3E}">
        <p14:creationId xmlns:p14="http://schemas.microsoft.com/office/powerpoint/2010/main" val="22337609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292CF8-1DB2-63C3-551E-00A926F6B774}"/>
              </a:ext>
            </a:extLst>
          </p:cNvPr>
          <p:cNvSpPr>
            <a:spLocks noGrp="1"/>
          </p:cNvSpPr>
          <p:nvPr>
            <p:ph type="title"/>
            <p:custDataLst>
              <p:tags r:id="rId1"/>
            </p:custDataLst>
          </p:nvPr>
        </p:nvSpPr>
        <p:spPr/>
        <p:txBody>
          <a:bodyPr/>
          <a:lstStyle/>
          <a:p>
            <a:r>
              <a:rPr lang="fr-CA" dirty="0">
                <a:solidFill>
                  <a:schemeClr val="accent5"/>
                </a:solidFill>
              </a:rPr>
              <a:t>Exemple de clause de taxation sur le compte de taxes</a:t>
            </a:r>
            <a:endParaRPr lang="en-CA" dirty="0">
              <a:solidFill>
                <a:schemeClr val="accent5"/>
              </a:solidFill>
            </a:endParaRPr>
          </a:p>
        </p:txBody>
      </p:sp>
      <p:sp>
        <p:nvSpPr>
          <p:cNvPr id="3" name="Espace réservé du contenu 2">
            <a:extLst>
              <a:ext uri="{FF2B5EF4-FFF2-40B4-BE49-F238E27FC236}">
                <a16:creationId xmlns:a16="http://schemas.microsoft.com/office/drawing/2014/main" id="{B48D39AC-9AEA-7885-3103-1464FCB91243}"/>
              </a:ext>
            </a:extLst>
          </p:cNvPr>
          <p:cNvSpPr>
            <a:spLocks noGrp="1"/>
          </p:cNvSpPr>
          <p:nvPr>
            <p:ph idx="1"/>
            <p:custDataLst>
              <p:tags r:id="rId2"/>
            </p:custDataLst>
          </p:nvPr>
        </p:nvSpPr>
        <p:spPr>
          <a:xfrm>
            <a:off x="883025" y="1817370"/>
            <a:ext cx="10410831" cy="3554730"/>
          </a:xfrm>
        </p:spPr>
        <p:txBody>
          <a:bodyPr>
            <a:normAutofit/>
          </a:bodyPr>
          <a:lstStyle/>
          <a:p>
            <a:pPr>
              <a:buClr>
                <a:schemeClr val="accent5"/>
              </a:buClr>
            </a:pPr>
            <a:r>
              <a:rPr lang="fr-CA" sz="2400" dirty="0">
                <a:latin typeface="Calibri" panose="020F0502020204030204" pitchFamily="34" charset="0"/>
                <a:ea typeface="Calibri" panose="020F0502020204030204" pitchFamily="34" charset="0"/>
                <a:cs typeface="Calibri" panose="020F0502020204030204" pitchFamily="34" charset="0"/>
              </a:rPr>
              <a:t>Règlement 2024-001, pour la réfection d’infrastructures, prévoit la clause de taxation suivante :</a:t>
            </a:r>
          </a:p>
          <a:p>
            <a:endParaRPr lang="fr-CA" sz="2400" dirty="0">
              <a:latin typeface="Calibri" panose="020F0502020204030204" pitchFamily="34" charset="0"/>
              <a:ea typeface="Calibri" panose="020F0502020204030204" pitchFamily="34" charset="0"/>
              <a:cs typeface="Calibri" panose="020F0502020204030204" pitchFamily="34" charset="0"/>
            </a:endParaRPr>
          </a:p>
          <a:p>
            <a:pPr marL="720725" indent="0">
              <a:buClr>
                <a:schemeClr val="accent5"/>
              </a:buClr>
              <a:buNone/>
            </a:pPr>
            <a:r>
              <a:rPr lang="fr-FR" sz="24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ARTICLE 5. Pour pourvoir aux dépenses engagées relativement aux intérêts et au remboursement en capital des échéances annuelles de l'emprunt, il est par le présent règlement imposé et il sera prélevé, annuellement, durant le terme de l'emprunt, sur tous les immeubles imposables situés sur le territoire de la municipalité</a:t>
            </a:r>
            <a:r>
              <a:rPr lang="fr-FR" sz="24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une </a:t>
            </a:r>
            <a:r>
              <a:rPr lang="fr-FR" sz="24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taxe spéciale à un taux suffisant d'après leur valeur </a:t>
            </a:r>
            <a:r>
              <a:rPr lang="fr-FR" sz="24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telle qu'elle apparaît au rôle d'évaluation en vigueur chaque année.</a:t>
            </a:r>
            <a:endParaRPr lang="en-CA" sz="2400" dirty="0">
              <a:latin typeface="Calibri" panose="020F0502020204030204" pitchFamily="34" charset="0"/>
              <a:ea typeface="Calibri" panose="020F0502020204030204" pitchFamily="34" charset="0"/>
              <a:cs typeface="Calibri" panose="020F0502020204030204" pitchFamily="34" charset="0"/>
            </a:endParaRPr>
          </a:p>
        </p:txBody>
      </p:sp>
      <p:sp>
        <p:nvSpPr>
          <p:cNvPr id="4" name="Espace réservé du texte 3">
            <a:extLst>
              <a:ext uri="{FF2B5EF4-FFF2-40B4-BE49-F238E27FC236}">
                <a16:creationId xmlns:a16="http://schemas.microsoft.com/office/drawing/2014/main" id="{65DDC166-73A3-70D8-4CA0-ED5EE20A50D8}"/>
              </a:ext>
            </a:extLst>
          </p:cNvPr>
          <p:cNvSpPr>
            <a:spLocks noGrp="1"/>
          </p:cNvSpPr>
          <p:nvPr>
            <p:ph type="body" sz="quarter" idx="13"/>
            <p:custDataLst>
              <p:tags r:id="rId3"/>
            </p:custDataLst>
          </p:nvPr>
        </p:nvSpPr>
        <p:spPr>
          <a:xfrm>
            <a:off x="890584" y="1233226"/>
            <a:ext cx="10410831" cy="402362"/>
          </a:xfrm>
        </p:spPr>
        <p:txBody>
          <a:bodyPr/>
          <a:lstStyle/>
          <a:p>
            <a:r>
              <a:rPr lang="fr-CA" dirty="0">
                <a:solidFill>
                  <a:schemeClr val="tx2"/>
                </a:solidFill>
              </a:rPr>
              <a:t>1) Taxe spéciale à un taux suffisant (parapluie et traditionnel)</a:t>
            </a:r>
            <a:endParaRPr lang="en-CA" dirty="0">
              <a:solidFill>
                <a:schemeClr val="tx2"/>
              </a:solidFill>
            </a:endParaRPr>
          </a:p>
        </p:txBody>
      </p:sp>
    </p:spTree>
    <p:extLst>
      <p:ext uri="{BB962C8B-B14F-4D97-AF65-F5344CB8AC3E}">
        <p14:creationId xmlns:p14="http://schemas.microsoft.com/office/powerpoint/2010/main" val="31617544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8D344-B3DA-D8FC-C163-041575A16E1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5B7847B7-FD6A-123B-3796-DA0363488C7E}"/>
              </a:ext>
            </a:extLst>
          </p:cNvPr>
          <p:cNvSpPr>
            <a:spLocks noGrp="1"/>
          </p:cNvSpPr>
          <p:nvPr>
            <p:ph type="title"/>
            <p:custDataLst>
              <p:tags r:id="rId1"/>
            </p:custDataLst>
          </p:nvPr>
        </p:nvSpPr>
        <p:spPr/>
        <p:txBody>
          <a:bodyPr/>
          <a:lstStyle/>
          <a:p>
            <a:r>
              <a:rPr lang="fr-CA" dirty="0">
                <a:solidFill>
                  <a:schemeClr val="accent5"/>
                </a:solidFill>
              </a:rPr>
              <a:t>Exemple de clause de taxation sur le compte de taxes</a:t>
            </a:r>
            <a:endParaRPr lang="en-CA" dirty="0">
              <a:solidFill>
                <a:schemeClr val="accent5"/>
              </a:solidFill>
            </a:endParaRPr>
          </a:p>
        </p:txBody>
      </p:sp>
      <p:sp>
        <p:nvSpPr>
          <p:cNvPr id="3" name="Espace réservé du contenu 2">
            <a:extLst>
              <a:ext uri="{FF2B5EF4-FFF2-40B4-BE49-F238E27FC236}">
                <a16:creationId xmlns:a16="http://schemas.microsoft.com/office/drawing/2014/main" id="{DA2E85AE-7469-C723-C837-21D3DBAA1BE1}"/>
              </a:ext>
            </a:extLst>
          </p:cNvPr>
          <p:cNvSpPr>
            <a:spLocks noGrp="1"/>
          </p:cNvSpPr>
          <p:nvPr>
            <p:ph idx="1"/>
            <p:custDataLst>
              <p:tags r:id="rId2"/>
            </p:custDataLst>
          </p:nvPr>
        </p:nvSpPr>
        <p:spPr/>
        <p:txBody>
          <a:bodyPr/>
          <a:lstStyle/>
          <a:p>
            <a:pPr marL="489600" indent="0">
              <a:buNone/>
            </a:pPr>
            <a:r>
              <a:rPr lang="fr-CA" dirty="0"/>
              <a:t> </a:t>
            </a:r>
            <a:endParaRPr lang="en-CA" dirty="0"/>
          </a:p>
        </p:txBody>
      </p:sp>
      <p:sp>
        <p:nvSpPr>
          <p:cNvPr id="4" name="Espace réservé du texte 3">
            <a:extLst>
              <a:ext uri="{FF2B5EF4-FFF2-40B4-BE49-F238E27FC236}">
                <a16:creationId xmlns:a16="http://schemas.microsoft.com/office/drawing/2014/main" id="{FEEF2001-F147-C1FA-7FCF-D755E26DABC8}"/>
              </a:ext>
            </a:extLst>
          </p:cNvPr>
          <p:cNvSpPr>
            <a:spLocks noGrp="1"/>
          </p:cNvSpPr>
          <p:nvPr>
            <p:ph type="body" sz="quarter" idx="13"/>
            <p:custDataLst>
              <p:tags r:id="rId3"/>
            </p:custDataLst>
          </p:nvPr>
        </p:nvSpPr>
        <p:spPr>
          <a:xfrm>
            <a:off x="883025" y="1117829"/>
            <a:ext cx="10410831" cy="342666"/>
          </a:xfrm>
        </p:spPr>
        <p:txBody>
          <a:bodyPr/>
          <a:lstStyle/>
          <a:p>
            <a:r>
              <a:rPr lang="fr-CA" dirty="0">
                <a:solidFill>
                  <a:schemeClr val="tx2"/>
                </a:solidFill>
              </a:rPr>
              <a:t>1) Taxe spéciale à un taux suffisant</a:t>
            </a:r>
            <a:endParaRPr lang="en-CA" dirty="0">
              <a:solidFill>
                <a:schemeClr val="tx2"/>
              </a:solidFill>
            </a:endParaRPr>
          </a:p>
        </p:txBody>
      </p:sp>
      <p:pic>
        <p:nvPicPr>
          <p:cNvPr id="7" name="Image 6">
            <a:extLst>
              <a:ext uri="{FF2B5EF4-FFF2-40B4-BE49-F238E27FC236}">
                <a16:creationId xmlns:a16="http://schemas.microsoft.com/office/drawing/2014/main" id="{2DBCD2F4-C761-D590-722D-FD173F55429D}"/>
              </a:ext>
            </a:extLst>
          </p:cNvPr>
          <p:cNvPicPr>
            <a:picLocks noChangeAspect="1"/>
          </p:cNvPicPr>
          <p:nvPr>
            <p:custDataLst>
              <p:tags r:id="rId4"/>
            </p:custDataLst>
          </p:nvPr>
        </p:nvPicPr>
        <p:blipFill>
          <a:blip r:embed="rId7"/>
          <a:stretch>
            <a:fillRect/>
          </a:stretch>
        </p:blipFill>
        <p:spPr>
          <a:xfrm>
            <a:off x="1500572" y="1460495"/>
            <a:ext cx="7929177" cy="5237485"/>
          </a:xfrm>
          <a:prstGeom prst="rect">
            <a:avLst/>
          </a:prstGeom>
        </p:spPr>
      </p:pic>
    </p:spTree>
    <p:extLst>
      <p:ext uri="{BB962C8B-B14F-4D97-AF65-F5344CB8AC3E}">
        <p14:creationId xmlns:p14="http://schemas.microsoft.com/office/powerpoint/2010/main" val="69394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DA487-2ADA-C9DA-5182-0BF9399D3585}"/>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DC2D24AA-8938-1268-2748-9AE1BB774691}"/>
              </a:ext>
            </a:extLst>
          </p:cNvPr>
          <p:cNvSpPr>
            <a:spLocks noGrp="1"/>
          </p:cNvSpPr>
          <p:nvPr>
            <p:ph type="title"/>
            <p:custDataLst>
              <p:tags r:id="rId1"/>
            </p:custDataLst>
          </p:nvPr>
        </p:nvSpPr>
        <p:spPr/>
        <p:txBody>
          <a:bodyPr/>
          <a:lstStyle/>
          <a:p>
            <a:r>
              <a:rPr lang="fr-CA" dirty="0">
                <a:solidFill>
                  <a:schemeClr val="accent5"/>
                </a:solidFill>
              </a:rPr>
              <a:t>Exemple de clause de taxation sur le compte de taxes</a:t>
            </a:r>
            <a:endParaRPr lang="en-CA" dirty="0">
              <a:solidFill>
                <a:schemeClr val="accent5"/>
              </a:solidFill>
            </a:endParaRPr>
          </a:p>
        </p:txBody>
      </p:sp>
      <p:sp>
        <p:nvSpPr>
          <p:cNvPr id="3" name="Espace réservé du contenu 2">
            <a:extLst>
              <a:ext uri="{FF2B5EF4-FFF2-40B4-BE49-F238E27FC236}">
                <a16:creationId xmlns:a16="http://schemas.microsoft.com/office/drawing/2014/main" id="{F76F0696-BDAB-A6C5-EA28-4D7AFBEC9891}"/>
              </a:ext>
            </a:extLst>
          </p:cNvPr>
          <p:cNvSpPr>
            <a:spLocks noGrp="1"/>
          </p:cNvSpPr>
          <p:nvPr>
            <p:ph idx="1"/>
            <p:custDataLst>
              <p:tags r:id="rId2"/>
            </p:custDataLst>
          </p:nvPr>
        </p:nvSpPr>
        <p:spPr>
          <a:xfrm>
            <a:off x="883025" y="1665514"/>
            <a:ext cx="10410831" cy="4074658"/>
          </a:xfrm>
        </p:spPr>
        <p:txBody>
          <a:bodyPr>
            <a:normAutofit/>
          </a:bodyPr>
          <a:lstStyle/>
          <a:p>
            <a:pPr>
              <a:buClr>
                <a:schemeClr val="accent5"/>
              </a:buClr>
            </a:pPr>
            <a:r>
              <a:rPr lang="fr-CA" sz="2400" dirty="0">
                <a:latin typeface="Calibri" panose="020F0502020204030204" pitchFamily="34" charset="0"/>
                <a:ea typeface="Calibri" panose="020F0502020204030204" pitchFamily="34" charset="0"/>
                <a:cs typeface="Calibri" panose="020F0502020204030204" pitchFamily="34" charset="0"/>
              </a:rPr>
              <a:t>Règlement 2024-002, pour la réfection d’infrastructures, prévoit la clause de taxation suivante :</a:t>
            </a:r>
          </a:p>
          <a:p>
            <a:endParaRPr lang="fr-CA" sz="2400" dirty="0">
              <a:latin typeface="Calibri" panose="020F0502020204030204" pitchFamily="34" charset="0"/>
              <a:ea typeface="Calibri" panose="020F0502020204030204" pitchFamily="34" charset="0"/>
              <a:cs typeface="Calibri" panose="020F0502020204030204" pitchFamily="34" charset="0"/>
            </a:endParaRPr>
          </a:p>
          <a:p>
            <a:pPr marL="720725" indent="0">
              <a:buNone/>
            </a:pPr>
            <a:r>
              <a:rPr lang="fr-FR" sz="24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ARTICLE 5. Pour pourvoir aux dépenses engagées relativement aux intérêts et au remboursement en capital des échéances annuelles de l'emprunt, il est par le présent règlement imposé et il sera prélevé, annuellement, durant le terme de l'emprunt, sur tous les immeubles imposables situés sur le territoire de la municipalité</a:t>
            </a:r>
            <a:r>
              <a:rPr lang="fr-FR" sz="24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une </a:t>
            </a:r>
            <a:r>
              <a:rPr lang="fr-FR" sz="24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taxe spéciale </a:t>
            </a:r>
            <a:r>
              <a:rPr lang="fr-FR" sz="2400" b="1" dirty="0">
                <a:solidFill>
                  <a:srgbClr val="000000"/>
                </a:solidFill>
                <a:latin typeface="Calibri" panose="020F0502020204030204" pitchFamily="34" charset="0"/>
                <a:ea typeface="Calibri" panose="020F0502020204030204" pitchFamily="34" charset="0"/>
                <a:cs typeface="Calibri" panose="020F0502020204030204" pitchFamily="34" charset="0"/>
              </a:rPr>
              <a:t>d’après les catégories </a:t>
            </a:r>
            <a:r>
              <a:rPr lang="fr-FR" sz="2400" dirty="0">
                <a:solidFill>
                  <a:srgbClr val="000000"/>
                </a:solidFill>
                <a:latin typeface="Calibri" panose="020F0502020204030204" pitchFamily="34" charset="0"/>
                <a:ea typeface="Calibri" panose="020F0502020204030204" pitchFamily="34" charset="0"/>
                <a:cs typeface="Calibri" panose="020F0502020204030204" pitchFamily="34" charset="0"/>
              </a:rPr>
              <a:t>et la valeur telles qu’elles apparaissent au rôle d’évaluation en vigueur chaque année, selon les mêmes proportions que celles des taux particuliers adoptés pour la taxe foncière générale.</a:t>
            </a:r>
            <a:endParaRPr lang="en-CA"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Espace réservé du texte 3">
            <a:extLst>
              <a:ext uri="{FF2B5EF4-FFF2-40B4-BE49-F238E27FC236}">
                <a16:creationId xmlns:a16="http://schemas.microsoft.com/office/drawing/2014/main" id="{C59BB9C3-2D32-8D56-34D1-16148E614FAD}"/>
              </a:ext>
            </a:extLst>
          </p:cNvPr>
          <p:cNvSpPr>
            <a:spLocks noGrp="1"/>
          </p:cNvSpPr>
          <p:nvPr>
            <p:ph type="body" sz="quarter" idx="13"/>
            <p:custDataLst>
              <p:tags r:id="rId3"/>
            </p:custDataLst>
          </p:nvPr>
        </p:nvSpPr>
        <p:spPr>
          <a:xfrm>
            <a:off x="883025" y="1117829"/>
            <a:ext cx="10410831" cy="342666"/>
          </a:xfrm>
        </p:spPr>
        <p:txBody>
          <a:bodyPr/>
          <a:lstStyle/>
          <a:p>
            <a:r>
              <a:rPr lang="fr-CA" dirty="0">
                <a:solidFill>
                  <a:schemeClr val="tx2"/>
                </a:solidFill>
              </a:rPr>
              <a:t>2) Taxe spéciale </a:t>
            </a:r>
            <a:r>
              <a:rPr lang="fr-FR" dirty="0">
                <a:solidFill>
                  <a:schemeClr val="tx2"/>
                </a:solidFill>
              </a:rPr>
              <a:t>selon les taux variés </a:t>
            </a:r>
            <a:r>
              <a:rPr lang="fr-CA" dirty="0">
                <a:solidFill>
                  <a:schemeClr val="tx2"/>
                </a:solidFill>
              </a:rPr>
              <a:t>(parapluie et traditionnel)</a:t>
            </a:r>
            <a:endParaRPr lang="en-CA" dirty="0">
              <a:solidFill>
                <a:schemeClr val="tx2"/>
              </a:solidFill>
            </a:endParaRPr>
          </a:p>
        </p:txBody>
      </p:sp>
    </p:spTree>
    <p:extLst>
      <p:ext uri="{BB962C8B-B14F-4D97-AF65-F5344CB8AC3E}">
        <p14:creationId xmlns:p14="http://schemas.microsoft.com/office/powerpoint/2010/main" val="26121867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EAFED-DD17-B18F-BADE-A7B7AED412E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15BF978F-0075-B156-BDA0-60184FA16225}"/>
              </a:ext>
            </a:extLst>
          </p:cNvPr>
          <p:cNvSpPr>
            <a:spLocks noGrp="1"/>
          </p:cNvSpPr>
          <p:nvPr>
            <p:ph type="title"/>
            <p:custDataLst>
              <p:tags r:id="rId1"/>
            </p:custDataLst>
          </p:nvPr>
        </p:nvSpPr>
        <p:spPr/>
        <p:txBody>
          <a:bodyPr/>
          <a:lstStyle/>
          <a:p>
            <a:r>
              <a:rPr lang="fr-CA" dirty="0">
                <a:solidFill>
                  <a:schemeClr val="accent5"/>
                </a:solidFill>
              </a:rPr>
              <a:t>Exemple de clause de taxation sur le compte de taxes</a:t>
            </a:r>
            <a:endParaRPr lang="en-CA" dirty="0">
              <a:solidFill>
                <a:schemeClr val="accent5"/>
              </a:solidFill>
            </a:endParaRPr>
          </a:p>
        </p:txBody>
      </p:sp>
      <p:sp>
        <p:nvSpPr>
          <p:cNvPr id="3" name="Espace réservé du contenu 2">
            <a:extLst>
              <a:ext uri="{FF2B5EF4-FFF2-40B4-BE49-F238E27FC236}">
                <a16:creationId xmlns:a16="http://schemas.microsoft.com/office/drawing/2014/main" id="{CE74F446-E42D-4664-B80D-E4C26FF15BDF}"/>
              </a:ext>
            </a:extLst>
          </p:cNvPr>
          <p:cNvSpPr>
            <a:spLocks noGrp="1"/>
          </p:cNvSpPr>
          <p:nvPr>
            <p:ph idx="1"/>
            <p:custDataLst>
              <p:tags r:id="rId2"/>
            </p:custDataLst>
          </p:nvPr>
        </p:nvSpPr>
        <p:spPr/>
        <p:txBody>
          <a:bodyPr/>
          <a:lstStyle/>
          <a:p>
            <a:pPr marL="489600" indent="0">
              <a:buNone/>
            </a:pPr>
            <a:r>
              <a:rPr lang="fr-CA" dirty="0"/>
              <a:t> </a:t>
            </a:r>
            <a:endParaRPr lang="en-CA" dirty="0"/>
          </a:p>
        </p:txBody>
      </p:sp>
      <p:sp>
        <p:nvSpPr>
          <p:cNvPr id="4" name="Espace réservé du texte 3">
            <a:extLst>
              <a:ext uri="{FF2B5EF4-FFF2-40B4-BE49-F238E27FC236}">
                <a16:creationId xmlns:a16="http://schemas.microsoft.com/office/drawing/2014/main" id="{626096DA-4846-417A-DE25-B4623C50D956}"/>
              </a:ext>
            </a:extLst>
          </p:cNvPr>
          <p:cNvSpPr>
            <a:spLocks noGrp="1"/>
          </p:cNvSpPr>
          <p:nvPr>
            <p:ph type="body" sz="quarter" idx="13"/>
            <p:custDataLst>
              <p:tags r:id="rId3"/>
            </p:custDataLst>
          </p:nvPr>
        </p:nvSpPr>
        <p:spPr>
          <a:xfrm>
            <a:off x="883025" y="1117829"/>
            <a:ext cx="10410831" cy="342666"/>
          </a:xfrm>
        </p:spPr>
        <p:txBody>
          <a:bodyPr/>
          <a:lstStyle/>
          <a:p>
            <a:r>
              <a:rPr lang="fr-CA" dirty="0">
                <a:solidFill>
                  <a:schemeClr val="tx2"/>
                </a:solidFill>
              </a:rPr>
              <a:t>2) Taxe spéciale </a:t>
            </a:r>
            <a:r>
              <a:rPr lang="fr-FR" dirty="0">
                <a:solidFill>
                  <a:schemeClr val="tx2"/>
                </a:solidFill>
              </a:rPr>
              <a:t>selon les taux variés</a:t>
            </a:r>
            <a:endParaRPr lang="en-CA" dirty="0">
              <a:solidFill>
                <a:schemeClr val="tx2"/>
              </a:solidFill>
            </a:endParaRPr>
          </a:p>
        </p:txBody>
      </p:sp>
      <p:pic>
        <p:nvPicPr>
          <p:cNvPr id="15" name="Image 14">
            <a:extLst>
              <a:ext uri="{FF2B5EF4-FFF2-40B4-BE49-F238E27FC236}">
                <a16:creationId xmlns:a16="http://schemas.microsoft.com/office/drawing/2014/main" id="{C6982795-EFE2-22D1-BD1A-1D2EB9FF5965}"/>
              </a:ext>
            </a:extLst>
          </p:cNvPr>
          <p:cNvPicPr>
            <a:picLocks noChangeAspect="1"/>
          </p:cNvPicPr>
          <p:nvPr>
            <p:custDataLst>
              <p:tags r:id="rId4"/>
            </p:custDataLst>
          </p:nvPr>
        </p:nvPicPr>
        <p:blipFill>
          <a:blip r:embed="rId7"/>
          <a:stretch>
            <a:fillRect/>
          </a:stretch>
        </p:blipFill>
        <p:spPr>
          <a:xfrm>
            <a:off x="1291928" y="1460495"/>
            <a:ext cx="8562078" cy="5326513"/>
          </a:xfrm>
          <a:prstGeom prst="rect">
            <a:avLst/>
          </a:prstGeom>
        </p:spPr>
      </p:pic>
    </p:spTree>
    <p:extLst>
      <p:ext uri="{BB962C8B-B14F-4D97-AF65-F5344CB8AC3E}">
        <p14:creationId xmlns:p14="http://schemas.microsoft.com/office/powerpoint/2010/main" val="33847704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B7574-055A-0909-307D-70D57DB2835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C451C727-7EA5-7141-B350-CC4DDB3EF313}"/>
              </a:ext>
            </a:extLst>
          </p:cNvPr>
          <p:cNvSpPr>
            <a:spLocks noGrp="1"/>
          </p:cNvSpPr>
          <p:nvPr>
            <p:ph type="title"/>
            <p:custDataLst>
              <p:tags r:id="rId1"/>
            </p:custDataLst>
          </p:nvPr>
        </p:nvSpPr>
        <p:spPr>
          <a:xfrm>
            <a:off x="883021" y="299209"/>
            <a:ext cx="10410831" cy="517759"/>
          </a:xfrm>
        </p:spPr>
        <p:txBody>
          <a:bodyPr/>
          <a:lstStyle/>
          <a:p>
            <a:r>
              <a:rPr lang="fr-CA" dirty="0">
                <a:solidFill>
                  <a:schemeClr val="accent5"/>
                </a:solidFill>
              </a:rPr>
              <a:t>Exemple de clause de taxation sur le compte de taxes</a:t>
            </a:r>
            <a:endParaRPr lang="en-CA" dirty="0">
              <a:solidFill>
                <a:schemeClr val="accent5"/>
              </a:solidFill>
            </a:endParaRPr>
          </a:p>
        </p:txBody>
      </p:sp>
      <p:sp>
        <p:nvSpPr>
          <p:cNvPr id="3" name="Espace réservé du contenu 2">
            <a:extLst>
              <a:ext uri="{FF2B5EF4-FFF2-40B4-BE49-F238E27FC236}">
                <a16:creationId xmlns:a16="http://schemas.microsoft.com/office/drawing/2014/main" id="{18EC4FFA-0353-7B13-1ECB-F020A78EDCE0}"/>
              </a:ext>
            </a:extLst>
          </p:cNvPr>
          <p:cNvSpPr>
            <a:spLocks noGrp="1"/>
          </p:cNvSpPr>
          <p:nvPr>
            <p:ph idx="1"/>
            <p:custDataLst>
              <p:tags r:id="rId2"/>
            </p:custDataLst>
          </p:nvPr>
        </p:nvSpPr>
        <p:spPr>
          <a:xfrm>
            <a:off x="883023" y="1965960"/>
            <a:ext cx="10410831" cy="4253104"/>
          </a:xfrm>
        </p:spPr>
        <p:txBody>
          <a:bodyPr/>
          <a:lstStyle/>
          <a:p>
            <a:pPr>
              <a:buClr>
                <a:schemeClr val="accent5"/>
              </a:buClr>
            </a:pPr>
            <a:r>
              <a:rPr lang="fr-CA" sz="2400" dirty="0">
                <a:latin typeface="Calibri" panose="020F0502020204030204" pitchFamily="34" charset="0"/>
                <a:ea typeface="Calibri" panose="020F0502020204030204" pitchFamily="34" charset="0"/>
                <a:cs typeface="Calibri" panose="020F0502020204030204" pitchFamily="34" charset="0"/>
              </a:rPr>
              <a:t>Règlement 2024-003, pour la réfection d’infrastructures, prévoit la clause de taxation suivante :</a:t>
            </a:r>
          </a:p>
          <a:p>
            <a:endParaRPr lang="fr-CA" sz="2400" dirty="0">
              <a:latin typeface="Calibri" panose="020F0502020204030204" pitchFamily="34" charset="0"/>
              <a:ea typeface="Calibri" panose="020F0502020204030204" pitchFamily="34" charset="0"/>
              <a:cs typeface="Calibri" panose="020F0502020204030204" pitchFamily="34" charset="0"/>
            </a:endParaRPr>
          </a:p>
          <a:p>
            <a:pPr marL="720725" indent="0">
              <a:buNone/>
            </a:pPr>
            <a:r>
              <a:rPr lang="fr-FR" sz="24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ARTICLE 5. </a:t>
            </a:r>
            <a:r>
              <a:rPr lang="fr-FR" sz="2400" dirty="0">
                <a:solidFill>
                  <a:srgbClr val="000000"/>
                </a:solidFill>
                <a:latin typeface="Calibri" panose="020F0502020204030204" pitchFamily="34" charset="0"/>
                <a:ea typeface="Calibri" panose="020F0502020204030204" pitchFamily="34" charset="0"/>
                <a:cs typeface="Calibri" panose="020F0502020204030204" pitchFamily="34" charset="0"/>
              </a:rPr>
              <a:t>Le conseil est autorisé à affecter annuellement durant le terme de l’emprunt une portion des revenus généraux de la municipalité pour pourvoir aux dépenses engagées relativement aux intérêts et au remboursement en capital des échéances annuelles de l’emprunt, conformément à l’article 1072 du Code municipal du Québec ou 547 de la Loi sur les cités et villes.</a:t>
            </a:r>
            <a:endParaRPr lang="en-CA"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Espace réservé du texte 3">
            <a:extLst>
              <a:ext uri="{FF2B5EF4-FFF2-40B4-BE49-F238E27FC236}">
                <a16:creationId xmlns:a16="http://schemas.microsoft.com/office/drawing/2014/main" id="{5AA64643-CDCB-A632-BC99-06CEAB3A209C}"/>
              </a:ext>
            </a:extLst>
          </p:cNvPr>
          <p:cNvSpPr>
            <a:spLocks noGrp="1"/>
          </p:cNvSpPr>
          <p:nvPr>
            <p:ph type="body" sz="quarter" idx="13"/>
            <p:custDataLst>
              <p:tags r:id="rId3"/>
            </p:custDataLst>
          </p:nvPr>
        </p:nvSpPr>
        <p:spPr>
          <a:xfrm>
            <a:off x="883022" y="1014282"/>
            <a:ext cx="10410831" cy="643068"/>
          </a:xfrm>
        </p:spPr>
        <p:txBody>
          <a:bodyPr/>
          <a:lstStyle/>
          <a:p>
            <a:pPr marL="358775" indent="-358775"/>
            <a:r>
              <a:rPr lang="fr-CA" dirty="0">
                <a:solidFill>
                  <a:schemeClr val="tx2"/>
                </a:solidFill>
              </a:rPr>
              <a:t>3) Affectation annuelle d’une portion des revenus généraux</a:t>
            </a:r>
            <a:r>
              <a:rPr lang="fr-FR" dirty="0">
                <a:solidFill>
                  <a:schemeClr val="tx2"/>
                </a:solidFill>
              </a:rPr>
              <a:t> </a:t>
            </a:r>
            <a:r>
              <a:rPr lang="fr-CA" dirty="0">
                <a:solidFill>
                  <a:schemeClr val="tx2"/>
                </a:solidFill>
              </a:rPr>
              <a:t>(parapluie et traditionnel)</a:t>
            </a:r>
            <a:endParaRPr lang="en-CA" dirty="0">
              <a:solidFill>
                <a:schemeClr val="tx2"/>
              </a:solidFill>
            </a:endParaRPr>
          </a:p>
        </p:txBody>
      </p:sp>
    </p:spTree>
    <p:extLst>
      <p:ext uri="{BB962C8B-B14F-4D97-AF65-F5344CB8AC3E}">
        <p14:creationId xmlns:p14="http://schemas.microsoft.com/office/powerpoint/2010/main" val="12358568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EE26E-0FEC-5B24-EE9E-AB86A8528BD8}"/>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FDC51A28-6FE2-409D-5008-2D3F0BBC9F4B}"/>
              </a:ext>
            </a:extLst>
          </p:cNvPr>
          <p:cNvSpPr>
            <a:spLocks noGrp="1"/>
          </p:cNvSpPr>
          <p:nvPr>
            <p:ph type="title"/>
            <p:custDataLst>
              <p:tags r:id="rId1"/>
            </p:custDataLst>
          </p:nvPr>
        </p:nvSpPr>
        <p:spPr/>
        <p:txBody>
          <a:bodyPr/>
          <a:lstStyle/>
          <a:p>
            <a:r>
              <a:rPr lang="fr-CA" dirty="0">
                <a:solidFill>
                  <a:schemeClr val="accent5"/>
                </a:solidFill>
              </a:rPr>
              <a:t>Exemple de clause de taxation sur le compte de taxes</a:t>
            </a:r>
            <a:endParaRPr lang="en-CA" dirty="0">
              <a:solidFill>
                <a:schemeClr val="accent5"/>
              </a:solidFill>
            </a:endParaRPr>
          </a:p>
        </p:txBody>
      </p:sp>
      <p:sp>
        <p:nvSpPr>
          <p:cNvPr id="3" name="Espace réservé du contenu 2">
            <a:extLst>
              <a:ext uri="{FF2B5EF4-FFF2-40B4-BE49-F238E27FC236}">
                <a16:creationId xmlns:a16="http://schemas.microsoft.com/office/drawing/2014/main" id="{D345627C-2D17-671F-84B7-E821FEF018F1}"/>
              </a:ext>
            </a:extLst>
          </p:cNvPr>
          <p:cNvSpPr>
            <a:spLocks noGrp="1"/>
          </p:cNvSpPr>
          <p:nvPr>
            <p:ph idx="1"/>
            <p:custDataLst>
              <p:tags r:id="rId2"/>
            </p:custDataLst>
          </p:nvPr>
        </p:nvSpPr>
        <p:spPr/>
        <p:txBody>
          <a:bodyPr/>
          <a:lstStyle/>
          <a:p>
            <a:pPr marL="489600" indent="0">
              <a:buNone/>
            </a:pPr>
            <a:r>
              <a:rPr lang="fr-CA" dirty="0"/>
              <a:t> </a:t>
            </a:r>
            <a:endParaRPr lang="en-CA" dirty="0"/>
          </a:p>
        </p:txBody>
      </p:sp>
      <p:sp>
        <p:nvSpPr>
          <p:cNvPr id="4" name="Espace réservé du texte 3">
            <a:extLst>
              <a:ext uri="{FF2B5EF4-FFF2-40B4-BE49-F238E27FC236}">
                <a16:creationId xmlns:a16="http://schemas.microsoft.com/office/drawing/2014/main" id="{4755BA6B-8832-948C-8167-40ABED35B315}"/>
              </a:ext>
            </a:extLst>
          </p:cNvPr>
          <p:cNvSpPr>
            <a:spLocks noGrp="1"/>
          </p:cNvSpPr>
          <p:nvPr>
            <p:ph type="body" sz="quarter" idx="13"/>
            <p:custDataLst>
              <p:tags r:id="rId3"/>
            </p:custDataLst>
          </p:nvPr>
        </p:nvSpPr>
        <p:spPr>
          <a:xfrm>
            <a:off x="883025" y="1117829"/>
            <a:ext cx="10410831" cy="342666"/>
          </a:xfrm>
        </p:spPr>
        <p:txBody>
          <a:bodyPr/>
          <a:lstStyle/>
          <a:p>
            <a:pPr marL="358775" indent="-358775"/>
            <a:r>
              <a:rPr lang="fr-CA" dirty="0">
                <a:solidFill>
                  <a:schemeClr val="tx2"/>
                </a:solidFill>
              </a:rPr>
              <a:t>3) Affectation annuelle d’une portion des revenus généraux</a:t>
            </a:r>
            <a:r>
              <a:rPr lang="fr-FR" dirty="0">
                <a:solidFill>
                  <a:schemeClr val="tx2"/>
                </a:solidFill>
              </a:rPr>
              <a:t> </a:t>
            </a:r>
            <a:r>
              <a:rPr lang="fr-CA" dirty="0">
                <a:solidFill>
                  <a:schemeClr val="tx2"/>
                </a:solidFill>
              </a:rPr>
              <a:t>(parapluie et traditionnel)</a:t>
            </a:r>
            <a:endParaRPr lang="en-CA" dirty="0">
              <a:solidFill>
                <a:schemeClr val="tx2"/>
              </a:solidFill>
            </a:endParaRPr>
          </a:p>
        </p:txBody>
      </p:sp>
      <p:pic>
        <p:nvPicPr>
          <p:cNvPr id="6" name="Image 5">
            <a:extLst>
              <a:ext uri="{FF2B5EF4-FFF2-40B4-BE49-F238E27FC236}">
                <a16:creationId xmlns:a16="http://schemas.microsoft.com/office/drawing/2014/main" id="{23A262FA-AA7B-926B-1052-121E4918F47D}"/>
              </a:ext>
            </a:extLst>
          </p:cNvPr>
          <p:cNvPicPr>
            <a:picLocks noChangeAspect="1"/>
          </p:cNvPicPr>
          <p:nvPr>
            <p:custDataLst>
              <p:tags r:id="rId4"/>
            </p:custDataLst>
          </p:nvPr>
        </p:nvPicPr>
        <p:blipFill>
          <a:blip r:embed="rId7"/>
          <a:stretch>
            <a:fillRect/>
          </a:stretch>
        </p:blipFill>
        <p:spPr>
          <a:xfrm>
            <a:off x="3017896" y="1517127"/>
            <a:ext cx="8629650" cy="5200650"/>
          </a:xfrm>
          <a:prstGeom prst="rect">
            <a:avLst/>
          </a:prstGeom>
        </p:spPr>
      </p:pic>
    </p:spTree>
    <p:extLst>
      <p:ext uri="{BB962C8B-B14F-4D97-AF65-F5344CB8AC3E}">
        <p14:creationId xmlns:p14="http://schemas.microsoft.com/office/powerpoint/2010/main" val="31973070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8">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1"/>
            </p:custDataLst>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10">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2"/>
            </p:custDataLst>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12">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3"/>
            </p:custDataLst>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14">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4"/>
            </p:custDataLst>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16">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5"/>
            </p:custDataLst>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18">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6"/>
            </p:custDataLst>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que 3" descr="Micro de radio avec un remplissage uni">
            <a:extLst>
              <a:ext uri="{FF2B5EF4-FFF2-40B4-BE49-F238E27FC236}">
                <a16:creationId xmlns:a16="http://schemas.microsoft.com/office/drawing/2014/main" id="{3056748C-1538-C08C-49DE-F72142B49728}"/>
              </a:ext>
            </a:extLst>
          </p:cNvPr>
          <p:cNvPicPr>
            <a:picLocks noChangeAspect="1"/>
          </p:cNvPicPr>
          <p:nvPr>
            <p:custDataLst>
              <p:tags r:id="rId7"/>
            </p:custDataLst>
          </p:nvPr>
        </p:nvPicPr>
        <p:blipFill>
          <a:blip r:embed="rId11">
            <a:extLst>
              <a:ext uri="{96DAC541-7B7A-43D3-8B79-37D633B846F1}">
                <asvg:svgBlip xmlns:asvg="http://schemas.microsoft.com/office/drawing/2016/SVG/main" r:embed="rId12"/>
              </a:ext>
            </a:extLst>
          </a:blip>
          <a:stretch>
            <a:fillRect/>
          </a:stretch>
        </p:blipFill>
        <p:spPr>
          <a:xfrm>
            <a:off x="7461874" y="2108877"/>
            <a:ext cx="2654533" cy="2654533"/>
          </a:xfrm>
          <a:prstGeom prst="rect">
            <a:avLst/>
          </a:prstGeom>
        </p:spPr>
      </p:pic>
      <p:sp>
        <p:nvSpPr>
          <p:cNvPr id="2" name="Titre 1">
            <a:extLst>
              <a:ext uri="{FF2B5EF4-FFF2-40B4-BE49-F238E27FC236}">
                <a16:creationId xmlns:a16="http://schemas.microsoft.com/office/drawing/2014/main" id="{57D5495F-D8DB-EF12-118F-EE7C2D624F44}"/>
              </a:ext>
            </a:extLst>
          </p:cNvPr>
          <p:cNvSpPr>
            <a:spLocks noGrp="1"/>
          </p:cNvSpPr>
          <p:nvPr>
            <p:ph type="title"/>
            <p:custDataLst>
              <p:tags r:id="rId8"/>
            </p:custDataLst>
          </p:nvPr>
        </p:nvSpPr>
        <p:spPr>
          <a:xfrm>
            <a:off x="480860" y="1360448"/>
            <a:ext cx="5855571" cy="3891767"/>
          </a:xfrm>
        </p:spPr>
        <p:txBody>
          <a:bodyPr vert="horz" lIns="91440" tIns="45720" rIns="91440" bIns="45720" rtlCol="0" anchor="b">
            <a:normAutofit fontScale="90000"/>
          </a:bodyPr>
          <a:lstStyle/>
          <a:p>
            <a:pPr>
              <a:spcBef>
                <a:spcPts val="1200"/>
              </a:spcBef>
              <a:buClr>
                <a:schemeClr val="accent5"/>
              </a:buClr>
            </a:pPr>
            <a:r>
              <a:rPr lang="fr-CA" sz="4200" cap="all" dirty="0">
                <a:solidFill>
                  <a:srgbClr val="FFFFFF"/>
                </a:solidFill>
                <a:latin typeface="Roboto" panose="02000000000000000000" pitchFamily="2" charset="0"/>
                <a:ea typeface="Roboto" panose="02000000000000000000" pitchFamily="2" charset="0"/>
                <a:cs typeface="Roboto" panose="02000000000000000000" pitchFamily="2" charset="0"/>
              </a:rPr>
              <a:t>Avantages du règlement d’emprunt parapluie : l’expérience de l’assistant-trésorier</a:t>
            </a:r>
          </a:p>
        </p:txBody>
      </p:sp>
    </p:spTree>
    <p:extLst>
      <p:ext uri="{BB962C8B-B14F-4D97-AF65-F5344CB8AC3E}">
        <p14:creationId xmlns:p14="http://schemas.microsoft.com/office/powerpoint/2010/main" val="10360611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Avantages du Règlement d’emprunt parapluie </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L’expérience de l’Assistant-trésorier</a:t>
            </a:r>
          </a:p>
        </p:txBody>
      </p:sp>
      <p:sp>
        <p:nvSpPr>
          <p:cNvPr id="3" name="Espace réservé du contenu 2">
            <a:extLst>
              <a:ext uri="{FF2B5EF4-FFF2-40B4-BE49-F238E27FC236}">
                <a16:creationId xmlns:a16="http://schemas.microsoft.com/office/drawing/2014/main" id="{BF92B085-E2AB-8FE4-9121-4C2067F828CC}"/>
              </a:ext>
            </a:extLst>
          </p:cNvPr>
          <p:cNvSpPr>
            <a:spLocks noGrp="1"/>
          </p:cNvSpPr>
          <p:nvPr>
            <p:ph idx="1"/>
            <p:custDataLst>
              <p:tags r:id="rId3"/>
            </p:custDataLst>
          </p:nvPr>
        </p:nvSpPr>
        <p:spPr>
          <a:xfrm>
            <a:off x="883024" y="1828800"/>
            <a:ext cx="10410831" cy="4516244"/>
          </a:xfrm>
        </p:spPr>
        <p:txBody>
          <a:bodyPr>
            <a:noAutofit/>
          </a:bodyPr>
          <a:lstStyle/>
          <a:p>
            <a:pPr marL="534988" indent="-534988">
              <a:buClr>
                <a:schemeClr val="accent5"/>
              </a:buClr>
            </a:pPr>
            <a:r>
              <a:rPr lang="fr-CA" sz="2600" b="1" dirty="0">
                <a:solidFill>
                  <a:schemeClr val="accent5"/>
                </a:solidFill>
                <a:latin typeface="Calibri" panose="020F0502020204030204" pitchFamily="34" charset="0"/>
                <a:ea typeface="+mj-ea"/>
                <a:cs typeface="+mj-cs"/>
              </a:rPr>
              <a:t>Souplesse :</a:t>
            </a:r>
            <a:r>
              <a:rPr lang="fr-CA" sz="2400" dirty="0">
                <a:latin typeface="Calibri" panose="020F0502020204030204" pitchFamily="34" charset="0"/>
              </a:rPr>
              <a:t> </a:t>
            </a:r>
            <a:r>
              <a:rPr lang="fr-CA" sz="2400" dirty="0">
                <a:solidFill>
                  <a:schemeClr val="tx2"/>
                </a:solidFill>
                <a:latin typeface="Calibri" panose="020F0502020204030204" pitchFamily="34" charset="0"/>
              </a:rPr>
              <a:t>travaux décrits en terme généraux ne se limitent pas aux travaux définis dans un règlement d’emprunt traditionnel</a:t>
            </a:r>
          </a:p>
          <a:p>
            <a:pPr marL="0" indent="0">
              <a:lnSpc>
                <a:spcPct val="100000"/>
              </a:lnSpc>
              <a:spcBef>
                <a:spcPts val="1200"/>
              </a:spcBef>
              <a:buClr>
                <a:schemeClr val="accent5"/>
              </a:buClr>
              <a:buNone/>
            </a:pPr>
            <a:r>
              <a:rPr lang="en-CA" sz="2400" b="1" u="sng" dirty="0" err="1">
                <a:solidFill>
                  <a:schemeClr val="tx2"/>
                </a:solidFill>
                <a:latin typeface="Calibri" panose="020F0502020204030204" pitchFamily="34" charset="0"/>
                <a:ea typeface="Calibri" panose="020F0502020204030204" pitchFamily="34" charset="0"/>
                <a:cs typeface="Calibri" panose="020F0502020204030204" pitchFamily="34" charset="0"/>
              </a:rPr>
              <a:t>Exemple</a:t>
            </a:r>
            <a:r>
              <a:rPr lang="en-CA" sz="2400" b="1" u="sng" dirty="0">
                <a:solidFill>
                  <a:schemeClr val="tx2"/>
                </a:solidFill>
                <a:latin typeface="Calibri" panose="020F0502020204030204" pitchFamily="34" charset="0"/>
                <a:ea typeface="Calibri" panose="020F0502020204030204" pitchFamily="34" charset="0"/>
                <a:cs typeface="Calibri" panose="020F0502020204030204" pitchFamily="34" charset="0"/>
              </a:rPr>
              <a:t> : </a:t>
            </a:r>
          </a:p>
          <a:p>
            <a:pPr marL="0" indent="0">
              <a:buNone/>
            </a:pPr>
            <a:r>
              <a:rPr lang="en-CA" sz="2400" dirty="0">
                <a:solidFill>
                  <a:schemeClr val="tx2"/>
                </a:solidFill>
                <a:latin typeface="Calibri" panose="020F0502020204030204" pitchFamily="34" charset="0"/>
              </a:rPr>
              <a:t>Un </a:t>
            </a:r>
            <a:r>
              <a:rPr lang="en-CA" sz="2400" dirty="0" err="1">
                <a:solidFill>
                  <a:schemeClr val="tx2"/>
                </a:solidFill>
                <a:latin typeface="Calibri" panose="020F0502020204030204" pitchFamily="34" charset="0"/>
              </a:rPr>
              <a:t>règlement</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d’emprunt</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traditionnel</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décrète</a:t>
            </a:r>
            <a:r>
              <a:rPr lang="en-CA" sz="2400" dirty="0">
                <a:solidFill>
                  <a:schemeClr val="tx2"/>
                </a:solidFill>
                <a:latin typeface="Calibri" panose="020F0502020204030204" pitchFamily="34" charset="0"/>
              </a:rPr>
              <a:t> les travaux de </a:t>
            </a:r>
            <a:r>
              <a:rPr lang="en-CA" sz="2400" dirty="0" err="1">
                <a:solidFill>
                  <a:schemeClr val="tx2"/>
                </a:solidFill>
                <a:latin typeface="Calibri" panose="020F0502020204030204" pitchFamily="34" charset="0"/>
              </a:rPr>
              <a:t>réfection</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d’une</a:t>
            </a:r>
            <a:r>
              <a:rPr lang="en-CA" sz="2400" dirty="0">
                <a:solidFill>
                  <a:schemeClr val="tx2"/>
                </a:solidFill>
                <a:latin typeface="Calibri" panose="020F0502020204030204" pitchFamily="34" charset="0"/>
              </a:rPr>
              <a:t> portion de la rue de 2 km, pour un </a:t>
            </a:r>
            <a:r>
              <a:rPr lang="en-CA" sz="2400" dirty="0" err="1">
                <a:solidFill>
                  <a:schemeClr val="tx2"/>
                </a:solidFill>
                <a:latin typeface="Calibri" panose="020F0502020204030204" pitchFamily="34" charset="0"/>
              </a:rPr>
              <a:t>montant</a:t>
            </a:r>
            <a:r>
              <a:rPr lang="en-CA" sz="2400" dirty="0">
                <a:solidFill>
                  <a:schemeClr val="tx2"/>
                </a:solidFill>
                <a:latin typeface="Calibri" panose="020F0502020204030204" pitchFamily="34" charset="0"/>
              </a:rPr>
              <a:t> de 2 millions entre les rues A et B.  </a:t>
            </a:r>
          </a:p>
          <a:p>
            <a:pPr marL="0" indent="0">
              <a:buNone/>
            </a:pPr>
            <a:r>
              <a:rPr lang="en-CA" sz="2400" dirty="0">
                <a:solidFill>
                  <a:schemeClr val="tx2"/>
                </a:solidFill>
                <a:latin typeface="Calibri" panose="020F0502020204030204" pitchFamily="34" charset="0"/>
              </a:rPr>
              <a:t>Après </a:t>
            </a:r>
            <a:r>
              <a:rPr lang="en-CA" sz="2400" dirty="0" err="1">
                <a:solidFill>
                  <a:schemeClr val="tx2"/>
                </a:solidFill>
                <a:latin typeface="Calibri" panose="020F0502020204030204" pitchFamily="34" charset="0"/>
              </a:rPr>
              <a:t>l’appel</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d’offres</a:t>
            </a:r>
            <a:r>
              <a:rPr lang="en-CA" sz="2400" dirty="0">
                <a:solidFill>
                  <a:schemeClr val="tx2"/>
                </a:solidFill>
                <a:latin typeface="Calibri" panose="020F0502020204030204" pitchFamily="34" charset="0"/>
              </a:rPr>
              <a:t>, le plus bas </a:t>
            </a:r>
            <a:r>
              <a:rPr lang="en-CA" sz="2400" dirty="0" err="1">
                <a:solidFill>
                  <a:schemeClr val="tx2"/>
                </a:solidFill>
                <a:latin typeface="Calibri" panose="020F0502020204030204" pitchFamily="34" charset="0"/>
              </a:rPr>
              <a:t>soumissionnaire</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est</a:t>
            </a:r>
            <a:r>
              <a:rPr lang="en-CA" sz="2400" dirty="0">
                <a:solidFill>
                  <a:schemeClr val="tx2"/>
                </a:solidFill>
                <a:latin typeface="Calibri" panose="020F0502020204030204" pitchFamily="34" charset="0"/>
              </a:rPr>
              <a:t> à 1,8 M$. Nous </a:t>
            </a:r>
            <a:r>
              <a:rPr lang="en-CA" sz="2400" dirty="0" err="1">
                <a:solidFill>
                  <a:schemeClr val="tx2"/>
                </a:solidFill>
                <a:latin typeface="Calibri" panose="020F0502020204030204" pitchFamily="34" charset="0"/>
              </a:rPr>
              <a:t>sommes</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limités</a:t>
            </a:r>
            <a:r>
              <a:rPr lang="en-CA" sz="2400" dirty="0">
                <a:solidFill>
                  <a:schemeClr val="tx2"/>
                </a:solidFill>
                <a:latin typeface="Calibri" panose="020F0502020204030204" pitchFamily="34" charset="0"/>
              </a:rPr>
              <a:t> à faire des travaux pour la portion </a:t>
            </a:r>
            <a:r>
              <a:rPr lang="en-CA" sz="2400" dirty="0" err="1">
                <a:solidFill>
                  <a:schemeClr val="tx2"/>
                </a:solidFill>
                <a:latin typeface="Calibri" panose="020F0502020204030204" pitchFamily="34" charset="0"/>
              </a:rPr>
              <a:t>décrite</a:t>
            </a:r>
            <a:r>
              <a:rPr lang="en-CA" sz="2400" dirty="0">
                <a:solidFill>
                  <a:schemeClr val="tx2"/>
                </a:solidFill>
                <a:latin typeface="Calibri" panose="020F0502020204030204" pitchFamily="34" charset="0"/>
              </a:rPr>
              <a:t> de 2 km à </a:t>
            </a:r>
            <a:r>
              <a:rPr lang="en-CA" sz="2400" dirty="0" err="1">
                <a:solidFill>
                  <a:schemeClr val="tx2"/>
                </a:solidFill>
                <a:latin typeface="Calibri" panose="020F0502020204030204" pitchFamily="34" charset="0"/>
              </a:rPr>
              <a:t>l’endroit</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prévu</a:t>
            </a:r>
            <a:r>
              <a:rPr lang="en-CA" sz="2400" dirty="0">
                <a:solidFill>
                  <a:schemeClr val="tx2"/>
                </a:solidFill>
                <a:latin typeface="Calibri" panose="020F0502020204030204" pitchFamily="34" charset="0"/>
              </a:rPr>
              <a:t>. </a:t>
            </a:r>
          </a:p>
          <a:p>
            <a:pPr marL="0" indent="0">
              <a:buNone/>
            </a:pPr>
            <a:r>
              <a:rPr lang="en-CA" sz="2400" dirty="0">
                <a:solidFill>
                  <a:schemeClr val="tx2"/>
                </a:solidFill>
                <a:latin typeface="Calibri" panose="020F0502020204030204" pitchFamily="34" charset="0"/>
              </a:rPr>
              <a:t>					VS</a:t>
            </a:r>
          </a:p>
          <a:p>
            <a:pPr marL="0" indent="0">
              <a:buNone/>
            </a:pPr>
            <a:r>
              <a:rPr lang="en-CA" sz="2400" dirty="0">
                <a:solidFill>
                  <a:schemeClr val="tx2"/>
                </a:solidFill>
                <a:latin typeface="Calibri" panose="020F0502020204030204" pitchFamily="34" charset="0"/>
              </a:rPr>
              <a:t>Avec un </a:t>
            </a:r>
            <a:r>
              <a:rPr lang="en-CA" sz="2400" dirty="0" err="1">
                <a:solidFill>
                  <a:schemeClr val="tx2"/>
                </a:solidFill>
                <a:latin typeface="Calibri" panose="020F0502020204030204" pitchFamily="34" charset="0"/>
              </a:rPr>
              <a:t>règlement</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d’emprunt</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parapluie</a:t>
            </a:r>
            <a:r>
              <a:rPr lang="en-CA" sz="2400" dirty="0">
                <a:solidFill>
                  <a:schemeClr val="tx2"/>
                </a:solidFill>
                <a:latin typeface="Calibri" panose="020F0502020204030204" pitchFamily="34" charset="0"/>
              </a:rPr>
              <a:t>, à la suite des </a:t>
            </a:r>
            <a:r>
              <a:rPr lang="en-CA" sz="2400" dirty="0" err="1">
                <a:solidFill>
                  <a:schemeClr val="tx2"/>
                </a:solidFill>
                <a:latin typeface="Calibri" panose="020F0502020204030204" pitchFamily="34" charset="0"/>
              </a:rPr>
              <a:t>résultats</a:t>
            </a:r>
            <a:r>
              <a:rPr lang="en-CA" sz="2400" dirty="0">
                <a:solidFill>
                  <a:schemeClr val="tx2"/>
                </a:solidFill>
                <a:latin typeface="Calibri" panose="020F0502020204030204" pitchFamily="34" charset="0"/>
              </a:rPr>
              <a:t> du 1</a:t>
            </a:r>
            <a:r>
              <a:rPr lang="en-CA" sz="2400" baseline="30000" dirty="0">
                <a:solidFill>
                  <a:schemeClr val="tx2"/>
                </a:solidFill>
                <a:latin typeface="Calibri" panose="020F0502020204030204" pitchFamily="34" charset="0"/>
              </a:rPr>
              <a:t>er</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appel</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d’offres</a:t>
            </a:r>
            <a:r>
              <a:rPr lang="en-CA" sz="2400" dirty="0">
                <a:solidFill>
                  <a:schemeClr val="tx2"/>
                </a:solidFill>
                <a:latin typeface="Calibri" panose="020F0502020204030204" pitchFamily="34" charset="0"/>
              </a:rPr>
              <a:t>    (1,8 M$), il </a:t>
            </a:r>
            <a:r>
              <a:rPr lang="en-CA" sz="2400" dirty="0" err="1">
                <a:solidFill>
                  <a:schemeClr val="tx2"/>
                </a:solidFill>
                <a:latin typeface="Calibri" panose="020F0502020204030204" pitchFamily="34" charset="0"/>
              </a:rPr>
              <a:t>est</a:t>
            </a:r>
            <a:r>
              <a:rPr lang="en-CA" sz="2400" dirty="0">
                <a:solidFill>
                  <a:schemeClr val="tx2"/>
                </a:solidFill>
                <a:latin typeface="Calibri" panose="020F0502020204030204" pitchFamily="34" charset="0"/>
              </a:rPr>
              <a:t> possible de faire un 2</a:t>
            </a:r>
            <a:r>
              <a:rPr lang="en-CA" sz="2400" baseline="30000" dirty="0">
                <a:solidFill>
                  <a:schemeClr val="tx2"/>
                </a:solidFill>
                <a:latin typeface="Calibri" panose="020F0502020204030204" pitchFamily="34" charset="0"/>
              </a:rPr>
              <a:t>e</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appel</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d’offres</a:t>
            </a:r>
            <a:r>
              <a:rPr lang="en-CA" sz="2400" dirty="0">
                <a:solidFill>
                  <a:schemeClr val="tx2"/>
                </a:solidFill>
                <a:latin typeface="Calibri" panose="020F0502020204030204" pitchFamily="34" charset="0"/>
              </a:rPr>
              <a:t> pour faire des km </a:t>
            </a:r>
            <a:r>
              <a:rPr lang="en-CA" sz="2400" dirty="0" err="1">
                <a:solidFill>
                  <a:schemeClr val="tx2"/>
                </a:solidFill>
                <a:latin typeface="Calibri" panose="020F0502020204030204" pitchFamily="34" charset="0"/>
              </a:rPr>
              <a:t>supplémentaires</a:t>
            </a:r>
            <a:r>
              <a:rPr lang="en-CA" sz="2400" dirty="0">
                <a:solidFill>
                  <a:schemeClr val="tx2"/>
                </a:solidFill>
                <a:latin typeface="Calibri" panose="020F0502020204030204" pitchFamily="34" charset="0"/>
              </a:rPr>
              <a:t> (tout </a:t>
            </a:r>
            <a:r>
              <a:rPr lang="en-CA" sz="2400" dirty="0" err="1">
                <a:solidFill>
                  <a:schemeClr val="tx2"/>
                </a:solidFill>
                <a:latin typeface="Calibri" panose="020F0502020204030204" pitchFamily="34" charset="0"/>
              </a:rPr>
              <a:t>en</a:t>
            </a:r>
            <a:r>
              <a:rPr lang="en-CA" sz="2400" dirty="0">
                <a:solidFill>
                  <a:schemeClr val="tx2"/>
                </a:solidFill>
                <a:latin typeface="Calibri" panose="020F0502020204030204" pitchFamily="34" charset="0"/>
              </a:rPr>
              <a:t> </a:t>
            </a:r>
            <a:r>
              <a:rPr lang="en-CA" sz="2400" dirty="0" err="1">
                <a:solidFill>
                  <a:schemeClr val="tx2"/>
                </a:solidFill>
                <a:latin typeface="Calibri" panose="020F0502020204030204" pitchFamily="34" charset="0"/>
              </a:rPr>
              <a:t>respectant</a:t>
            </a:r>
            <a:r>
              <a:rPr lang="en-CA" sz="2400" dirty="0">
                <a:solidFill>
                  <a:schemeClr val="tx2"/>
                </a:solidFill>
                <a:latin typeface="Calibri" panose="020F0502020204030204" pitchFamily="34" charset="0"/>
              </a:rPr>
              <a:t> les 2 M$ </a:t>
            </a:r>
            <a:r>
              <a:rPr lang="en-CA" sz="2400" dirty="0" err="1">
                <a:solidFill>
                  <a:schemeClr val="tx2"/>
                </a:solidFill>
                <a:latin typeface="Calibri" panose="020F0502020204030204" pitchFamily="34" charset="0"/>
              </a:rPr>
              <a:t>autorisés</a:t>
            </a:r>
            <a:r>
              <a:rPr lang="en-CA" sz="2400" dirty="0">
                <a:solidFill>
                  <a:schemeClr val="tx2"/>
                </a:solidFill>
                <a:latin typeface="Calibri" panose="020F0502020204030204" pitchFamily="34" charset="0"/>
              </a:rPr>
              <a:t>).</a:t>
            </a:r>
            <a:endParaRPr lang="fr-CA" sz="2400" dirty="0">
              <a:solidFill>
                <a:schemeClr val="tx2"/>
              </a:solidFill>
              <a:latin typeface="Calibri" panose="020F0502020204030204" pitchFamily="34" charset="0"/>
            </a:endParaRPr>
          </a:p>
        </p:txBody>
      </p:sp>
    </p:spTree>
    <p:extLst>
      <p:ext uri="{BB962C8B-B14F-4D97-AF65-F5344CB8AC3E}">
        <p14:creationId xmlns:p14="http://schemas.microsoft.com/office/powerpoint/2010/main" val="7571341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Avantages du Règlement d’emprunt parapluie </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L’expérience de l’Assistant-trésorier</a:t>
            </a:r>
          </a:p>
        </p:txBody>
      </p:sp>
      <p:sp>
        <p:nvSpPr>
          <p:cNvPr id="3" name="Espace réservé du contenu 2">
            <a:extLst>
              <a:ext uri="{FF2B5EF4-FFF2-40B4-BE49-F238E27FC236}">
                <a16:creationId xmlns:a16="http://schemas.microsoft.com/office/drawing/2014/main" id="{BF92B085-E2AB-8FE4-9121-4C2067F828CC}"/>
              </a:ext>
            </a:extLst>
          </p:cNvPr>
          <p:cNvSpPr>
            <a:spLocks noGrp="1"/>
          </p:cNvSpPr>
          <p:nvPr>
            <p:ph idx="1"/>
            <p:custDataLst>
              <p:tags r:id="rId3"/>
            </p:custDataLst>
          </p:nvPr>
        </p:nvSpPr>
        <p:spPr>
          <a:xfrm>
            <a:off x="883024" y="2252546"/>
            <a:ext cx="6164547" cy="4092498"/>
          </a:xfrm>
        </p:spPr>
        <p:txBody>
          <a:bodyPr>
            <a:noAutofit/>
          </a:bodyPr>
          <a:lstStyle/>
          <a:p>
            <a:pPr marL="534988" indent="-534988">
              <a:buClr>
                <a:schemeClr val="accent5"/>
              </a:buClr>
            </a:pPr>
            <a:r>
              <a:rPr lang="fr-CA" sz="2600" b="1" dirty="0">
                <a:solidFill>
                  <a:schemeClr val="accent5"/>
                </a:solidFill>
                <a:latin typeface="Calibri" panose="020F0502020204030204" pitchFamily="34" charset="0"/>
                <a:ea typeface="+mj-ea"/>
                <a:cs typeface="+mj-cs"/>
              </a:rPr>
              <a:t>Flexibilité et économie : </a:t>
            </a:r>
            <a:r>
              <a:rPr lang="fr-CA" sz="2400" dirty="0">
                <a:solidFill>
                  <a:schemeClr val="tx2"/>
                </a:solidFill>
                <a:latin typeface="Calibri" panose="020F0502020204030204" pitchFamily="34" charset="0"/>
              </a:rPr>
              <a:t>On peut préparer le règlement d’emprunt avant d’avoir adopté le PTI. On peut donc lancer les appels d’offres plus rapidement. Dans certains cas, être plus tôt sur les marchés engendre de meilleurs prix.  </a:t>
            </a:r>
          </a:p>
        </p:txBody>
      </p:sp>
      <p:pic>
        <p:nvPicPr>
          <p:cNvPr id="4" name="Picture 15">
            <a:extLst>
              <a:ext uri="{FF2B5EF4-FFF2-40B4-BE49-F238E27FC236}">
                <a16:creationId xmlns:a16="http://schemas.microsoft.com/office/drawing/2014/main" id="{BF228467-8179-C85C-2119-C393FB51CE97}"/>
              </a:ext>
            </a:extLst>
          </p:cNvPr>
          <p:cNvPicPr>
            <a:picLocks noChangeAspect="1"/>
          </p:cNvPicPr>
          <p:nvPr>
            <p:custDataLst>
              <p:tags r:id="rId4"/>
            </p:custDataLst>
          </p:nvPr>
        </p:nvPicPr>
        <p:blipFill rotWithShape="1">
          <a:blip r:embed="rId7">
            <a:duotone>
              <a:prstClr val="black"/>
              <a:schemeClr val="accent1">
                <a:tint val="45000"/>
                <a:satMod val="400000"/>
              </a:schemeClr>
            </a:duotone>
          </a:blip>
          <a:srcRect l="24060" r="8029"/>
          <a:stretch/>
        </p:blipFill>
        <p:spPr>
          <a:xfrm>
            <a:off x="7898686" y="974368"/>
            <a:ext cx="3541343" cy="5372101"/>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19961022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Avantages du Règlement d’emprunt parapluie </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L’expérience de l’Assistant-trésorier</a:t>
            </a:r>
          </a:p>
        </p:txBody>
      </p:sp>
      <p:sp>
        <p:nvSpPr>
          <p:cNvPr id="3" name="Espace réservé du contenu 2">
            <a:extLst>
              <a:ext uri="{FF2B5EF4-FFF2-40B4-BE49-F238E27FC236}">
                <a16:creationId xmlns:a16="http://schemas.microsoft.com/office/drawing/2014/main" id="{BF92B085-E2AB-8FE4-9121-4C2067F828CC}"/>
              </a:ext>
            </a:extLst>
          </p:cNvPr>
          <p:cNvSpPr>
            <a:spLocks noGrp="1"/>
          </p:cNvSpPr>
          <p:nvPr>
            <p:ph idx="1"/>
            <p:custDataLst>
              <p:tags r:id="rId3"/>
            </p:custDataLst>
          </p:nvPr>
        </p:nvSpPr>
        <p:spPr>
          <a:xfrm>
            <a:off x="883024" y="1761893"/>
            <a:ext cx="6164547" cy="4583151"/>
          </a:xfrm>
        </p:spPr>
        <p:txBody>
          <a:bodyPr>
            <a:noAutofit/>
          </a:bodyPr>
          <a:lstStyle/>
          <a:p>
            <a:pPr marL="0" indent="0">
              <a:buClr>
                <a:schemeClr val="accent5"/>
              </a:buClr>
              <a:buNone/>
            </a:pPr>
            <a:r>
              <a:rPr lang="fr-CA" sz="2600" b="1" dirty="0">
                <a:solidFill>
                  <a:schemeClr val="accent5"/>
                </a:solidFill>
                <a:latin typeface="Calibri" panose="020F0502020204030204" pitchFamily="34" charset="0"/>
                <a:ea typeface="+mj-ea"/>
                <a:cs typeface="+mj-cs"/>
              </a:rPr>
              <a:t>Pièges à éviter : </a:t>
            </a:r>
          </a:p>
          <a:p>
            <a:pPr marL="714375" lvl="1" indent="-446088">
              <a:buClr>
                <a:schemeClr val="accent5"/>
              </a:buClr>
            </a:pPr>
            <a:r>
              <a:rPr lang="fr-CA" sz="2400" dirty="0">
                <a:solidFill>
                  <a:schemeClr val="tx2"/>
                </a:solidFill>
                <a:latin typeface="Calibri" panose="020F0502020204030204" pitchFamily="34" charset="0"/>
              </a:rPr>
              <a:t>Parapluie 	buffet à volonté</a:t>
            </a:r>
          </a:p>
          <a:p>
            <a:pPr marL="714375" lvl="1" indent="-446088">
              <a:buClr>
                <a:schemeClr val="accent5"/>
              </a:buClr>
            </a:pPr>
            <a:r>
              <a:rPr lang="fr-CA" sz="2400" dirty="0">
                <a:solidFill>
                  <a:schemeClr val="tx2"/>
                </a:solidFill>
                <a:latin typeface="Calibri" panose="020F0502020204030204" pitchFamily="34" charset="0"/>
              </a:rPr>
              <a:t>Plusieurs termes de remboursement</a:t>
            </a:r>
          </a:p>
          <a:p>
            <a:pPr marL="0" indent="0">
              <a:spcBef>
                <a:spcPts val="1200"/>
              </a:spcBef>
              <a:buClr>
                <a:schemeClr val="accent5"/>
              </a:buClr>
              <a:buNone/>
            </a:pPr>
            <a:r>
              <a:rPr lang="fr-CA" sz="2600" b="1" dirty="0">
                <a:solidFill>
                  <a:schemeClr val="accent5"/>
                </a:solidFill>
                <a:latin typeface="Calibri" panose="020F0502020204030204" pitchFamily="34" charset="0"/>
                <a:ea typeface="+mj-ea"/>
                <a:cs typeface="+mj-cs"/>
              </a:rPr>
              <a:t>Quelques conseils : </a:t>
            </a:r>
          </a:p>
          <a:p>
            <a:pPr marL="714375" lvl="1" indent="-446088">
              <a:buClr>
                <a:schemeClr val="accent5"/>
              </a:buClr>
            </a:pPr>
            <a:r>
              <a:rPr lang="fr-CA" sz="2400" dirty="0">
                <a:solidFill>
                  <a:schemeClr val="tx2"/>
                </a:solidFill>
                <a:latin typeface="Calibri" panose="020F0502020204030204" pitchFamily="34" charset="0"/>
              </a:rPr>
              <a:t>Dépenser ce qui a été adopté (réaliser les objets, car vous devrez fermer votre RE)</a:t>
            </a:r>
          </a:p>
          <a:p>
            <a:pPr marL="714375" lvl="1" indent="-446088">
              <a:buClr>
                <a:schemeClr val="accent5"/>
              </a:buClr>
            </a:pPr>
            <a:r>
              <a:rPr lang="fr-CA" sz="2400" dirty="0">
                <a:solidFill>
                  <a:schemeClr val="tx2"/>
                </a:solidFill>
                <a:latin typeface="Calibri" panose="020F0502020204030204" pitchFamily="34" charset="0"/>
              </a:rPr>
              <a:t>Diviser les RE parapluie par thèmes :</a:t>
            </a:r>
          </a:p>
          <a:p>
            <a:pPr marL="1074375" lvl="2" indent="-446088">
              <a:buClr>
                <a:schemeClr val="accent5"/>
              </a:buClr>
              <a:buFont typeface="Wingdings" panose="05000000000000000000" pitchFamily="2" charset="2"/>
              <a:buChar char="Ø"/>
            </a:pPr>
            <a:r>
              <a:rPr lang="fr-CA" sz="2400" dirty="0">
                <a:solidFill>
                  <a:schemeClr val="tx2"/>
                </a:solidFill>
                <a:latin typeface="Calibri" panose="020F0502020204030204" pitchFamily="34" charset="0"/>
              </a:rPr>
              <a:t>Véhicules</a:t>
            </a:r>
          </a:p>
          <a:p>
            <a:pPr marL="1074375" lvl="2" indent="-446088">
              <a:buClr>
                <a:schemeClr val="accent5"/>
              </a:buClr>
              <a:buFont typeface="Wingdings" panose="05000000000000000000" pitchFamily="2" charset="2"/>
              <a:buChar char="Ø"/>
            </a:pPr>
            <a:r>
              <a:rPr lang="fr-CA" sz="2400" dirty="0">
                <a:solidFill>
                  <a:schemeClr val="tx2"/>
                </a:solidFill>
                <a:latin typeface="Calibri" panose="020F0502020204030204" pitchFamily="34" charset="0"/>
              </a:rPr>
              <a:t>Infrastructures</a:t>
            </a:r>
          </a:p>
          <a:p>
            <a:pPr marL="1074375" lvl="2" indent="-446088">
              <a:buClr>
                <a:schemeClr val="accent5"/>
              </a:buClr>
              <a:buFont typeface="Wingdings" panose="05000000000000000000" pitchFamily="2" charset="2"/>
              <a:buChar char="Ø"/>
            </a:pPr>
            <a:r>
              <a:rPr lang="fr-CA" sz="2400" dirty="0">
                <a:solidFill>
                  <a:schemeClr val="tx2"/>
                </a:solidFill>
                <a:latin typeface="Calibri" panose="020F0502020204030204" pitchFamily="34" charset="0"/>
              </a:rPr>
              <a:t>Équipements de loisirs</a:t>
            </a:r>
          </a:p>
          <a:p>
            <a:pPr marL="1074375" lvl="2" indent="-446088">
              <a:buClr>
                <a:schemeClr val="accent5"/>
              </a:buClr>
              <a:buFont typeface="Wingdings" panose="05000000000000000000" pitchFamily="2" charset="2"/>
              <a:buChar char="Ø"/>
            </a:pPr>
            <a:r>
              <a:rPr lang="fr-CA" sz="2400" dirty="0">
                <a:solidFill>
                  <a:schemeClr val="tx2"/>
                </a:solidFill>
                <a:latin typeface="Calibri" panose="020F0502020204030204" pitchFamily="34" charset="0"/>
              </a:rPr>
              <a:t>Etc.</a:t>
            </a:r>
          </a:p>
          <a:p>
            <a:pPr marL="268287" lvl="1" indent="0">
              <a:buClr>
                <a:schemeClr val="accent5"/>
              </a:buClr>
              <a:buNone/>
            </a:pPr>
            <a:endParaRPr lang="fr-CA" sz="2400" dirty="0">
              <a:solidFill>
                <a:schemeClr val="tx2"/>
              </a:solidFill>
              <a:latin typeface="Calibri" panose="020F0502020204030204" pitchFamily="34" charset="0"/>
            </a:endParaRPr>
          </a:p>
        </p:txBody>
      </p:sp>
      <p:pic>
        <p:nvPicPr>
          <p:cNvPr id="4" name="Picture 15">
            <a:extLst>
              <a:ext uri="{FF2B5EF4-FFF2-40B4-BE49-F238E27FC236}">
                <a16:creationId xmlns:a16="http://schemas.microsoft.com/office/drawing/2014/main" id="{BF228467-8179-C85C-2119-C393FB51CE97}"/>
              </a:ext>
            </a:extLst>
          </p:cNvPr>
          <p:cNvPicPr>
            <a:picLocks noChangeAspect="1"/>
          </p:cNvPicPr>
          <p:nvPr>
            <p:custDataLst>
              <p:tags r:id="rId4"/>
            </p:custDataLst>
          </p:nvPr>
        </p:nvPicPr>
        <p:blipFill rotWithShape="1">
          <a:blip r:embed="rId8">
            <a:duotone>
              <a:prstClr val="black"/>
              <a:schemeClr val="accent1">
                <a:tint val="45000"/>
                <a:satMod val="400000"/>
              </a:schemeClr>
            </a:duotone>
          </a:blip>
          <a:srcRect l="24060" r="8029"/>
          <a:stretch/>
        </p:blipFill>
        <p:spPr>
          <a:xfrm>
            <a:off x="7898686" y="974368"/>
            <a:ext cx="3541343" cy="5372101"/>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5" name="Non égal 4">
            <a:extLst>
              <a:ext uri="{FF2B5EF4-FFF2-40B4-BE49-F238E27FC236}">
                <a16:creationId xmlns:a16="http://schemas.microsoft.com/office/drawing/2014/main" id="{3126AED2-D2F2-B876-513D-5FB457EC81CD}"/>
              </a:ext>
            </a:extLst>
          </p:cNvPr>
          <p:cNvSpPr/>
          <p:nvPr>
            <p:custDataLst>
              <p:tags r:id="rId5"/>
            </p:custDataLst>
          </p:nvPr>
        </p:nvSpPr>
        <p:spPr>
          <a:xfrm>
            <a:off x="2943922" y="2207941"/>
            <a:ext cx="479502" cy="234176"/>
          </a:xfrm>
          <a:prstGeom prst="mathNotEqual">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CA">
              <a:solidFill>
                <a:schemeClr val="tx1"/>
              </a:solidFill>
            </a:endParaRPr>
          </a:p>
        </p:txBody>
      </p:sp>
    </p:spTree>
    <p:extLst>
      <p:ext uri="{BB962C8B-B14F-4D97-AF65-F5344CB8AC3E}">
        <p14:creationId xmlns:p14="http://schemas.microsoft.com/office/powerpoint/2010/main" val="22555349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93062-A889-3D72-AA06-3B07CB6C7903}"/>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17BECFB-4987-C4D5-B80B-311F5A83AA67}"/>
              </a:ext>
            </a:extLst>
          </p:cNvPr>
          <p:cNvSpPr>
            <a:spLocks noGrp="1"/>
          </p:cNvSpPr>
          <p:nvPr>
            <p:ph type="title"/>
            <p:custDataLst>
              <p:tags r:id="rId1"/>
            </p:custDataLst>
          </p:nvPr>
        </p:nvSpPr>
        <p:spPr>
          <a:xfrm>
            <a:off x="755703" y="348053"/>
            <a:ext cx="10900003" cy="517759"/>
          </a:xfrm>
        </p:spPr>
        <p:txBody>
          <a:bodyPr>
            <a:normAutofit fontScale="90000"/>
          </a:bodyPr>
          <a:lstStyle/>
          <a:p>
            <a:r>
              <a:rPr lang="fr-CA" cap="all" dirty="0">
                <a:solidFill>
                  <a:schemeClr val="accent5"/>
                </a:solidFill>
              </a:rPr>
              <a:t>RAPPEL : LA LOI SUR LES TRAVAUX MUNICIPAUX ET SES OBLIGATIONS</a:t>
            </a:r>
          </a:p>
        </p:txBody>
      </p:sp>
      <p:sp>
        <p:nvSpPr>
          <p:cNvPr id="6" name="Espace réservé du texte 3">
            <a:extLst>
              <a:ext uri="{FF2B5EF4-FFF2-40B4-BE49-F238E27FC236}">
                <a16:creationId xmlns:a16="http://schemas.microsoft.com/office/drawing/2014/main" id="{6172159D-6EA8-827B-7E75-3C325C0BB245}"/>
              </a:ext>
            </a:extLst>
          </p:cNvPr>
          <p:cNvSpPr>
            <a:spLocks noGrp="1"/>
          </p:cNvSpPr>
          <p:nvPr>
            <p:ph type="body" sz="quarter" idx="13"/>
            <p:custDataLst>
              <p:tags r:id="rId2"/>
            </p:custDataLst>
          </p:nvPr>
        </p:nvSpPr>
        <p:spPr>
          <a:xfrm>
            <a:off x="883025" y="1239823"/>
            <a:ext cx="10410831" cy="342666"/>
          </a:xfrm>
        </p:spPr>
        <p:txBody>
          <a:bodyPr/>
          <a:lstStyle/>
          <a:p>
            <a:r>
              <a:rPr lang="fr-FR" dirty="0">
                <a:latin typeface="Calibri" panose="020F0502020204030204" pitchFamily="34" charset="0"/>
                <a:ea typeface="Calibri" panose="020F0502020204030204" pitchFamily="34" charset="0"/>
                <a:cs typeface="Calibri" panose="020F0502020204030204" pitchFamily="34" charset="0"/>
                <a:hlinkClick r:id="rId6"/>
              </a:rPr>
              <a:t>T-14 - Loi sur les travaux municipaux</a:t>
            </a:r>
            <a:endParaRPr lang="fr-CA" cap="all" dirty="0">
              <a:solidFill>
                <a:srgbClr val="233E51"/>
              </a:solidFill>
              <a:latin typeface="Calibri" panose="020F0502020204030204" pitchFamily="34" charset="0"/>
              <a:ea typeface="Calibri" panose="020F0502020204030204" pitchFamily="34" charset="0"/>
              <a:cs typeface="Calibri" panose="020F0502020204030204" pitchFamily="34" charset="0"/>
            </a:endParaRPr>
          </a:p>
        </p:txBody>
      </p:sp>
      <p:pic>
        <p:nvPicPr>
          <p:cNvPr id="5" name="Espace réservé du contenu 4">
            <a:extLst>
              <a:ext uri="{FF2B5EF4-FFF2-40B4-BE49-F238E27FC236}">
                <a16:creationId xmlns:a16="http://schemas.microsoft.com/office/drawing/2014/main" id="{1484F121-AF97-88C9-C6CD-28802C8896A5}"/>
              </a:ext>
            </a:extLst>
          </p:cNvPr>
          <p:cNvPicPr>
            <a:picLocks noGrp="1" noChangeAspect="1"/>
          </p:cNvPicPr>
          <p:nvPr>
            <p:ph idx="1"/>
            <p:custDataLst>
              <p:tags r:id="rId3"/>
            </p:custDataLst>
          </p:nvPr>
        </p:nvPicPr>
        <p:blipFill>
          <a:blip r:embed="rId7"/>
          <a:stretch>
            <a:fillRect/>
          </a:stretch>
        </p:blipFill>
        <p:spPr>
          <a:xfrm>
            <a:off x="521081" y="1956500"/>
            <a:ext cx="10900003" cy="3143918"/>
          </a:xfrm>
        </p:spPr>
      </p:pic>
    </p:spTree>
    <p:extLst>
      <p:ext uri="{BB962C8B-B14F-4D97-AF65-F5344CB8AC3E}">
        <p14:creationId xmlns:p14="http://schemas.microsoft.com/office/powerpoint/2010/main" val="29140132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339BE-E94D-9DE7-7A18-CA983052253E}"/>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33814F8-B6E5-9A4B-D279-5B26A2C1DC2C}"/>
              </a:ext>
            </a:extLst>
          </p:cNvPr>
          <p:cNvSpPr>
            <a:spLocks noGrp="1"/>
          </p:cNvSpPr>
          <p:nvPr>
            <p:ph type="title"/>
            <p:custDataLst>
              <p:tags r:id="rId1"/>
            </p:custDataLst>
          </p:nvPr>
        </p:nvSpPr>
        <p:spPr>
          <a:xfrm>
            <a:off x="755703" y="387495"/>
            <a:ext cx="10876853" cy="517759"/>
          </a:xfrm>
        </p:spPr>
        <p:txBody>
          <a:bodyPr>
            <a:normAutofit fontScale="90000"/>
          </a:bodyPr>
          <a:lstStyle/>
          <a:p>
            <a:r>
              <a:rPr lang="fr-CA" cap="all" dirty="0">
                <a:solidFill>
                  <a:schemeClr val="accent5"/>
                </a:solidFill>
              </a:rPr>
              <a:t>RAPPEL : LA LOI SUR LES TRAVAUX MUNICIPAUX ET SES OBLIGATIONS</a:t>
            </a:r>
          </a:p>
        </p:txBody>
      </p:sp>
      <p:sp>
        <p:nvSpPr>
          <p:cNvPr id="6" name="Espace réservé du texte 3">
            <a:extLst>
              <a:ext uri="{FF2B5EF4-FFF2-40B4-BE49-F238E27FC236}">
                <a16:creationId xmlns:a16="http://schemas.microsoft.com/office/drawing/2014/main" id="{01987ED0-A05A-72C2-4206-5DCAC3021EEC}"/>
              </a:ext>
            </a:extLst>
          </p:cNvPr>
          <p:cNvSpPr>
            <a:spLocks noGrp="1"/>
          </p:cNvSpPr>
          <p:nvPr>
            <p:ph type="body" sz="quarter" idx="13"/>
            <p:custDataLst>
              <p:tags r:id="rId2"/>
            </p:custDataLst>
          </p:nvPr>
        </p:nvSpPr>
        <p:spPr>
          <a:xfrm>
            <a:off x="883025" y="1239823"/>
            <a:ext cx="10410831" cy="342666"/>
          </a:xfrm>
        </p:spPr>
        <p:txBody>
          <a:bodyPr/>
          <a:lstStyle/>
          <a:p>
            <a:r>
              <a:rPr lang="fr-FR" dirty="0">
                <a:latin typeface="Calibri" panose="020F0502020204030204" pitchFamily="34" charset="0"/>
                <a:ea typeface="Calibri" panose="020F0502020204030204" pitchFamily="34" charset="0"/>
                <a:cs typeface="Calibri" panose="020F0502020204030204" pitchFamily="34" charset="0"/>
                <a:hlinkClick r:id="rId6"/>
              </a:rPr>
              <a:t>T-14 - Loi sur les travaux municipaux</a:t>
            </a:r>
            <a:endParaRPr lang="fr-CA" cap="all" dirty="0">
              <a:solidFill>
                <a:srgbClr val="233E51"/>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Espace réservé du contenu 7">
            <a:extLst>
              <a:ext uri="{FF2B5EF4-FFF2-40B4-BE49-F238E27FC236}">
                <a16:creationId xmlns:a16="http://schemas.microsoft.com/office/drawing/2014/main" id="{8E02EB1E-3ABB-9C2D-A896-5FED2AFA44F4}"/>
              </a:ext>
            </a:extLst>
          </p:cNvPr>
          <p:cNvPicPr>
            <a:picLocks noGrp="1" noChangeAspect="1"/>
          </p:cNvPicPr>
          <p:nvPr>
            <p:ph idx="1"/>
            <p:custDataLst>
              <p:tags r:id="rId3"/>
            </p:custDataLst>
          </p:nvPr>
        </p:nvPicPr>
        <p:blipFill>
          <a:blip r:embed="rId7"/>
          <a:stretch>
            <a:fillRect/>
          </a:stretch>
        </p:blipFill>
        <p:spPr>
          <a:xfrm>
            <a:off x="2314937" y="1582489"/>
            <a:ext cx="7882359" cy="5275511"/>
          </a:xfrm>
        </p:spPr>
      </p:pic>
    </p:spTree>
    <p:extLst>
      <p:ext uri="{BB962C8B-B14F-4D97-AF65-F5344CB8AC3E}">
        <p14:creationId xmlns:p14="http://schemas.microsoft.com/office/powerpoint/2010/main" val="27747624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49BF5D-2038-57A6-08E8-4E9188B0B4C3}"/>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78963D8D-266F-7D6E-CF27-14524251086B}"/>
              </a:ext>
            </a:extLst>
          </p:cNvPr>
          <p:cNvSpPr>
            <a:spLocks noGrp="1"/>
          </p:cNvSpPr>
          <p:nvPr>
            <p:ph type="title"/>
            <p:custDataLst>
              <p:tags r:id="rId1"/>
            </p:custDataLst>
          </p:nvPr>
        </p:nvSpPr>
        <p:spPr>
          <a:xfrm>
            <a:off x="725357" y="395053"/>
            <a:ext cx="10969885" cy="517759"/>
          </a:xfrm>
        </p:spPr>
        <p:txBody>
          <a:bodyPr>
            <a:normAutofit fontScale="90000"/>
          </a:bodyPr>
          <a:lstStyle/>
          <a:p>
            <a:r>
              <a:rPr lang="fr-CA" cap="all" dirty="0">
                <a:solidFill>
                  <a:schemeClr val="accent5"/>
                </a:solidFill>
              </a:rPr>
              <a:t>RAPPEL : LA LOI SUR LES TRAVAUX MUNICIPAUX ET SES OBLIGATIONS</a:t>
            </a:r>
          </a:p>
        </p:txBody>
      </p:sp>
      <p:sp>
        <p:nvSpPr>
          <p:cNvPr id="6" name="Espace réservé du texte 3">
            <a:extLst>
              <a:ext uri="{FF2B5EF4-FFF2-40B4-BE49-F238E27FC236}">
                <a16:creationId xmlns:a16="http://schemas.microsoft.com/office/drawing/2014/main" id="{3D210214-B0B1-6929-F5D5-0CE113B14A63}"/>
              </a:ext>
            </a:extLst>
          </p:cNvPr>
          <p:cNvSpPr>
            <a:spLocks noGrp="1"/>
          </p:cNvSpPr>
          <p:nvPr>
            <p:ph type="body" sz="quarter" idx="13"/>
            <p:custDataLst>
              <p:tags r:id="rId2"/>
            </p:custDataLst>
          </p:nvPr>
        </p:nvSpPr>
        <p:spPr>
          <a:xfrm>
            <a:off x="883025" y="1239823"/>
            <a:ext cx="10410831" cy="1114756"/>
          </a:xfrm>
        </p:spPr>
        <p:txBody>
          <a:bodyPr/>
          <a:lstStyle/>
          <a:p>
            <a:pPr>
              <a:spcBef>
                <a:spcPts val="1200"/>
              </a:spcBef>
            </a:pPr>
            <a:r>
              <a:rPr lang="fr-CA" sz="2800" cap="all" dirty="0">
                <a:solidFill>
                  <a:srgbClr val="233E51"/>
                </a:solidFill>
                <a:latin typeface="Calibri" panose="020F0502020204030204" pitchFamily="34" charset="0"/>
                <a:ea typeface="+mj-ea"/>
                <a:cs typeface="Calibri" panose="020F0502020204030204" pitchFamily="34" charset="0"/>
              </a:rPr>
              <a:t>L’expérience de l’Assistant-trésorier</a:t>
            </a:r>
          </a:p>
          <a:p>
            <a:pPr>
              <a:spcBef>
                <a:spcPts val="1200"/>
              </a:spcBef>
            </a:pPr>
            <a:r>
              <a:rPr lang="fr-FR" sz="2600" dirty="0">
                <a:solidFill>
                  <a:schemeClr val="accent5"/>
                </a:solidFill>
                <a:latin typeface="Calibri" panose="020F0502020204030204" pitchFamily="34" charset="0"/>
                <a:ea typeface="+mj-ea"/>
                <a:cs typeface="+mj-cs"/>
              </a:rPr>
              <a:t>Exemples</a:t>
            </a:r>
            <a:r>
              <a:rPr lang="fr-FR" sz="2800" dirty="0">
                <a:solidFill>
                  <a:schemeClr val="tx2"/>
                </a:solidFill>
                <a:latin typeface="Calibri" panose="020F0502020204030204" pitchFamily="34" charset="0"/>
                <a:ea typeface="Calibri" panose="020F0502020204030204" pitchFamily="34" charset="0"/>
                <a:cs typeface="Calibri" panose="020F0502020204030204" pitchFamily="34" charset="0"/>
              </a:rPr>
              <a:t> </a:t>
            </a:r>
            <a:endParaRPr lang="fr-CA" sz="2800" cap="all" dirty="0">
              <a:solidFill>
                <a:schemeClr val="tx2"/>
              </a:solidFill>
              <a:latin typeface="Calibri" panose="020F0502020204030204" pitchFamily="34" charset="0"/>
              <a:ea typeface="Calibri" panose="020F0502020204030204" pitchFamily="34" charset="0"/>
              <a:cs typeface="Calibri" panose="020F0502020204030204" pitchFamily="34" charset="0"/>
            </a:endParaRPr>
          </a:p>
        </p:txBody>
      </p:sp>
      <p:sp>
        <p:nvSpPr>
          <p:cNvPr id="4" name="Espace réservé du contenu 3">
            <a:extLst>
              <a:ext uri="{FF2B5EF4-FFF2-40B4-BE49-F238E27FC236}">
                <a16:creationId xmlns:a16="http://schemas.microsoft.com/office/drawing/2014/main" id="{75C9AE3C-1D21-A92E-607A-08ABD4678E35}"/>
              </a:ext>
            </a:extLst>
          </p:cNvPr>
          <p:cNvSpPr>
            <a:spLocks noGrp="1"/>
          </p:cNvSpPr>
          <p:nvPr>
            <p:ph idx="1"/>
            <p:custDataLst>
              <p:tags r:id="rId3"/>
            </p:custDataLst>
          </p:nvPr>
        </p:nvSpPr>
        <p:spPr>
          <a:xfrm>
            <a:off x="883025" y="2274569"/>
            <a:ext cx="10558405" cy="3954781"/>
          </a:xfrm>
        </p:spPr>
        <p:txBody>
          <a:bodyPr>
            <a:normAutofit/>
          </a:bodyPr>
          <a:lstStyle/>
          <a:p>
            <a:pPr marL="534988" indent="-534988">
              <a:spcBef>
                <a:spcPts val="1200"/>
              </a:spcBef>
              <a:buClr>
                <a:srgbClr val="E8783D"/>
              </a:buClr>
              <a:buFont typeface="+mj-lt"/>
              <a:buAutoNum type="arabicPeriod"/>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D’octroyer le contrat ABC d’une valeur de 250 000 $ taxes incluses;    D’approprier le surplus non affecté d’un montant pouvant aller jusqu’à 250 000 $ pour financer cette dépense.</a:t>
            </a:r>
          </a:p>
          <a:p>
            <a:pPr marL="534988" lvl="0" indent="-534988">
              <a:spcBef>
                <a:spcPts val="1200"/>
              </a:spcBef>
              <a:buClr>
                <a:srgbClr val="E8783D"/>
              </a:buClr>
              <a:buFont typeface="+mj-lt"/>
              <a:buAutoNum type="arabicPeriod"/>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D’autoriser la dépense d’une valeur maximale de 40 000 $;                               D’octroyer le contrat DEF d’une valeur de 40 000 $ taxes incluses. La dépense sera imputée au poste budgétaire 02-321-00-660 du budget d’opérations.</a:t>
            </a:r>
          </a:p>
          <a:p>
            <a:pPr marL="534988" lvl="0" indent="-534988">
              <a:spcBef>
                <a:spcPts val="1200"/>
              </a:spcBef>
              <a:buClr>
                <a:srgbClr val="E8783D"/>
              </a:buClr>
              <a:buFont typeface="+mj-lt"/>
              <a:buAutoNum type="arabicPeriod"/>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D’autoriser la dépense d’une valeur maximale de 375 000 $;                          D’octroyer le contrat GHI d’une valeur de 375 000 $ taxes incluses. D’appliquer 200 000 $ de la subvention fédérale à cette dépense et d’imputer la différence au règlement d’emprunt 2025-01.</a:t>
            </a:r>
          </a:p>
          <a:p>
            <a:pPr marL="0" lvl="0" indent="0">
              <a:buNone/>
            </a:pPr>
            <a:endParaRPr lang="fr-CA" dirty="0">
              <a:latin typeface="Calibri" panose="020F0502020204030204" pitchFamily="34" charset="0"/>
              <a:ea typeface="Calibri" panose="020F0502020204030204" pitchFamily="34" charset="0"/>
            </a:endParaRPr>
          </a:p>
          <a:p>
            <a:pPr marL="0" lvl="0" indent="0">
              <a:buNone/>
            </a:pPr>
            <a:endParaRPr lang="en-CA" sz="1800" dirty="0">
              <a:effectLst/>
              <a:latin typeface="Calibri" panose="020F0502020204030204" pitchFamily="34" charset="0"/>
              <a:ea typeface="Calibri" panose="020F0502020204030204" pitchFamily="34" charset="0"/>
            </a:endParaRPr>
          </a:p>
          <a:p>
            <a:pPr marL="832500" indent="-342900">
              <a:buAutoNum type="arabicParenR"/>
            </a:pPr>
            <a:endParaRPr lang="en-CA" sz="1800" dirty="0">
              <a:effectLst/>
              <a:latin typeface="Calibri" panose="020F0502020204030204" pitchFamily="34" charset="0"/>
              <a:ea typeface="Calibri" panose="020F0502020204030204" pitchFamily="34" charset="0"/>
            </a:endParaRPr>
          </a:p>
          <a:p>
            <a:endParaRPr lang="en-CA" dirty="0"/>
          </a:p>
        </p:txBody>
      </p:sp>
    </p:spTree>
    <p:extLst>
      <p:ext uri="{BB962C8B-B14F-4D97-AF65-F5344CB8AC3E}">
        <p14:creationId xmlns:p14="http://schemas.microsoft.com/office/powerpoint/2010/main" val="41897524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35829-DA6B-1A7D-216B-48199E30C82C}"/>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C5784BE3-B1FE-35AB-F795-C5937656FE43}"/>
              </a:ext>
            </a:extLst>
          </p:cNvPr>
          <p:cNvSpPr>
            <a:spLocks noGrp="1"/>
          </p:cNvSpPr>
          <p:nvPr>
            <p:ph type="title"/>
            <p:custDataLst>
              <p:tags r:id="rId1"/>
            </p:custDataLst>
          </p:nvPr>
        </p:nvSpPr>
        <p:spPr>
          <a:xfrm>
            <a:off x="742950" y="395053"/>
            <a:ext cx="11018519" cy="517759"/>
          </a:xfrm>
        </p:spPr>
        <p:txBody>
          <a:bodyPr>
            <a:normAutofit fontScale="90000"/>
          </a:bodyPr>
          <a:lstStyle/>
          <a:p>
            <a:r>
              <a:rPr lang="fr-CA" cap="all" dirty="0">
                <a:solidFill>
                  <a:schemeClr val="accent5"/>
                </a:solidFill>
              </a:rPr>
              <a:t>RAPPEL : LA LOI SUR LES TRAVAUX MUNICIPAUX ET SES OBLIGATIONS</a:t>
            </a:r>
          </a:p>
        </p:txBody>
      </p:sp>
      <p:sp>
        <p:nvSpPr>
          <p:cNvPr id="4" name="Espace réservé du contenu 3">
            <a:extLst>
              <a:ext uri="{FF2B5EF4-FFF2-40B4-BE49-F238E27FC236}">
                <a16:creationId xmlns:a16="http://schemas.microsoft.com/office/drawing/2014/main" id="{F94DC04E-41D3-59F8-1063-B7944EBDCA85}"/>
              </a:ext>
            </a:extLst>
          </p:cNvPr>
          <p:cNvSpPr>
            <a:spLocks noGrp="1"/>
          </p:cNvSpPr>
          <p:nvPr>
            <p:ph idx="1"/>
            <p:custDataLst>
              <p:tags r:id="rId2"/>
            </p:custDataLst>
          </p:nvPr>
        </p:nvSpPr>
        <p:spPr>
          <a:xfrm>
            <a:off x="883025" y="2354579"/>
            <a:ext cx="10410831" cy="4108367"/>
          </a:xfrm>
        </p:spPr>
        <p:txBody>
          <a:bodyPr>
            <a:normAutofit/>
          </a:bodyPr>
          <a:lstStyle/>
          <a:p>
            <a:pPr marL="457200" lvl="0" indent="-457200">
              <a:spcBef>
                <a:spcPts val="1200"/>
              </a:spcBef>
              <a:buClr>
                <a:srgbClr val="E8783D"/>
              </a:buClr>
              <a:buFont typeface="+mj-lt"/>
              <a:buAutoNum type="arabicPeriod" startAt="4"/>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D’autoriser la dépense d’une valeur maximale de 890 000 $;                    D’octroyer le contrat JKL d’une valeur de 890 000 $ taxes incluses. L’octroi du présent contrat et son paiement demeurent conditionnels à l’entrée en vigueur du règlement d’emprunt 2025-02.       </a:t>
            </a:r>
          </a:p>
          <a:p>
            <a:pPr marL="457200" lvl="0" indent="-457200">
              <a:spcBef>
                <a:spcPts val="1200"/>
              </a:spcBef>
              <a:buClr>
                <a:srgbClr val="E8783D"/>
              </a:buClr>
              <a:buFont typeface="+mj-lt"/>
              <a:buAutoNum type="arabicPeriod" startAt="4"/>
            </a:pPr>
            <a:r>
              <a:rPr lang="fr-CA" sz="2400" dirty="0">
                <a:solidFill>
                  <a:srgbClr val="274A4E"/>
                </a:solidFill>
                <a:latin typeface="Calibri" panose="020F0502020204030204" pitchFamily="34" charset="0"/>
                <a:ea typeface="Calibri" panose="020F0502020204030204" pitchFamily="34" charset="0"/>
                <a:cs typeface="Calibri" panose="020F0502020204030204" pitchFamily="34" charset="0"/>
              </a:rPr>
              <a:t>D’autoriser la dépense d’une valeur maximale de 1 200 000 $;                D’octroyer le contrat MNO d’une valeur de 1 200 000 $ taxes incluses. Que les sommes nécessaires aux fins de cette dépense soient puisées à même les disponibilités du règlement numéro 2025-03. Que cette résolution constitue la résolution exigée en vertu de la Loi sur les travaux municipaux.</a:t>
            </a:r>
          </a:p>
          <a:p>
            <a:pPr marL="263525" lvl="0" indent="0">
              <a:buNone/>
            </a:pPr>
            <a:endParaRPr lang="fr-CA" sz="2000" dirty="0">
              <a:latin typeface="Calibri" panose="020F0502020204030204" pitchFamily="34" charset="0"/>
              <a:ea typeface="Calibri" panose="020F0502020204030204" pitchFamily="34" charset="0"/>
            </a:endParaRPr>
          </a:p>
          <a:p>
            <a:pPr marL="0" lvl="0" indent="0">
              <a:buNone/>
            </a:pPr>
            <a:endParaRPr lang="en-CA" sz="1800" dirty="0">
              <a:effectLst/>
              <a:latin typeface="Calibri" panose="020F0502020204030204" pitchFamily="34" charset="0"/>
              <a:ea typeface="Calibri" panose="020F0502020204030204" pitchFamily="34" charset="0"/>
            </a:endParaRPr>
          </a:p>
          <a:p>
            <a:pPr marL="0" lvl="0" indent="0">
              <a:buNone/>
            </a:pPr>
            <a:endParaRPr lang="en-CA" sz="1800" dirty="0">
              <a:effectLst/>
              <a:latin typeface="Calibri" panose="020F0502020204030204" pitchFamily="34" charset="0"/>
              <a:ea typeface="Calibri" panose="020F0502020204030204" pitchFamily="34" charset="0"/>
            </a:endParaRPr>
          </a:p>
          <a:p>
            <a:pPr marL="832500" indent="-342900">
              <a:buAutoNum type="arabicParenR"/>
            </a:pPr>
            <a:endParaRPr lang="en-CA" sz="1800" dirty="0">
              <a:effectLst/>
              <a:latin typeface="Calibri" panose="020F0502020204030204" pitchFamily="34" charset="0"/>
              <a:ea typeface="Calibri" panose="020F0502020204030204" pitchFamily="34" charset="0"/>
            </a:endParaRPr>
          </a:p>
          <a:p>
            <a:endParaRPr lang="en-CA" dirty="0"/>
          </a:p>
        </p:txBody>
      </p:sp>
      <p:sp>
        <p:nvSpPr>
          <p:cNvPr id="7" name="Espace réservé du texte 3">
            <a:extLst>
              <a:ext uri="{FF2B5EF4-FFF2-40B4-BE49-F238E27FC236}">
                <a16:creationId xmlns:a16="http://schemas.microsoft.com/office/drawing/2014/main" id="{7E0F0AF4-EE4F-0DC1-0105-32B01861BDCF}"/>
              </a:ext>
            </a:extLst>
          </p:cNvPr>
          <p:cNvSpPr>
            <a:spLocks noGrp="1"/>
          </p:cNvSpPr>
          <p:nvPr>
            <p:ph type="body" sz="quarter" idx="13"/>
            <p:custDataLst>
              <p:tags r:id="rId3"/>
            </p:custDataLst>
          </p:nvPr>
        </p:nvSpPr>
        <p:spPr>
          <a:xfrm>
            <a:off x="883025" y="1239823"/>
            <a:ext cx="10410831" cy="1114756"/>
          </a:xfrm>
        </p:spPr>
        <p:txBody>
          <a:bodyPr/>
          <a:lstStyle/>
          <a:p>
            <a:pPr>
              <a:spcBef>
                <a:spcPts val="1200"/>
              </a:spcBef>
            </a:pPr>
            <a:r>
              <a:rPr lang="fr-CA" sz="2800" cap="all" dirty="0">
                <a:solidFill>
                  <a:srgbClr val="233E51"/>
                </a:solidFill>
                <a:latin typeface="Calibri" panose="020F0502020204030204" pitchFamily="34" charset="0"/>
                <a:ea typeface="+mj-ea"/>
                <a:cs typeface="Calibri" panose="020F0502020204030204" pitchFamily="34" charset="0"/>
              </a:rPr>
              <a:t>L’expérience de l’Assistant-trésorier</a:t>
            </a:r>
          </a:p>
          <a:p>
            <a:pPr>
              <a:spcBef>
                <a:spcPts val="1200"/>
              </a:spcBef>
            </a:pPr>
            <a:r>
              <a:rPr lang="fr-FR" sz="2600" dirty="0">
                <a:solidFill>
                  <a:schemeClr val="accent5"/>
                </a:solidFill>
                <a:latin typeface="Calibri" panose="020F0502020204030204" pitchFamily="34" charset="0"/>
                <a:ea typeface="+mj-ea"/>
                <a:cs typeface="+mj-cs"/>
              </a:rPr>
              <a:t>Exemples (suite)</a:t>
            </a:r>
            <a:r>
              <a:rPr lang="fr-FR" sz="2800" dirty="0">
                <a:solidFill>
                  <a:schemeClr val="tx2"/>
                </a:solidFill>
                <a:latin typeface="Calibri" panose="020F0502020204030204" pitchFamily="34" charset="0"/>
                <a:ea typeface="Calibri" panose="020F0502020204030204" pitchFamily="34" charset="0"/>
                <a:cs typeface="Calibri" panose="020F0502020204030204" pitchFamily="34" charset="0"/>
              </a:rPr>
              <a:t> </a:t>
            </a:r>
            <a:endParaRPr lang="fr-CA" sz="2800" cap="all" dirty="0">
              <a:solidFill>
                <a:schemeClr val="tx2"/>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169293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a:extLst>
            <a:ext uri="{FF2B5EF4-FFF2-40B4-BE49-F238E27FC236}">
              <a16:creationId xmlns:a16="http://schemas.microsoft.com/office/drawing/2014/main" id="{04101376-8E32-E1B7-7062-1932D6401906}"/>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CF7F4C2-0C99-6EA9-975F-78DCC705D032}"/>
              </a:ext>
            </a:extLst>
          </p:cNvPr>
          <p:cNvSpPr>
            <a:spLocks noGrp="1"/>
          </p:cNvSpPr>
          <p:nvPr>
            <p:ph type="title"/>
            <p:custDataLst>
              <p:tags r:id="rId2"/>
            </p:custDataLst>
          </p:nvPr>
        </p:nvSpPr>
        <p:spPr>
          <a:xfrm>
            <a:off x="640080" y="395053"/>
            <a:ext cx="11018519" cy="517759"/>
          </a:xfrm>
        </p:spPr>
        <p:txBody>
          <a:bodyPr>
            <a:normAutofit fontScale="90000"/>
          </a:bodyPr>
          <a:lstStyle/>
          <a:p>
            <a:r>
              <a:rPr lang="fr-CA" cap="all" dirty="0">
                <a:solidFill>
                  <a:schemeClr val="accent5"/>
                </a:solidFill>
              </a:rPr>
              <a:t>RAPPEL : LA LOI SUR LES TRAVAUX MUNICIPAUX ET SES OBLIGATIONS</a:t>
            </a:r>
          </a:p>
        </p:txBody>
      </p:sp>
      <p:sp>
        <p:nvSpPr>
          <p:cNvPr id="4" name="Espace réservé du contenu 3">
            <a:extLst>
              <a:ext uri="{FF2B5EF4-FFF2-40B4-BE49-F238E27FC236}">
                <a16:creationId xmlns:a16="http://schemas.microsoft.com/office/drawing/2014/main" id="{782CAC49-3335-477A-F2F4-BA7A5F23B93B}"/>
              </a:ext>
            </a:extLst>
          </p:cNvPr>
          <p:cNvSpPr>
            <a:spLocks noGrp="1"/>
          </p:cNvSpPr>
          <p:nvPr>
            <p:ph idx="1"/>
            <p:custDataLst>
              <p:tags r:id="rId3"/>
            </p:custDataLst>
          </p:nvPr>
        </p:nvSpPr>
        <p:spPr>
          <a:xfrm>
            <a:off x="1360170" y="2441560"/>
            <a:ext cx="9933686" cy="2759090"/>
          </a:xfrm>
        </p:spPr>
        <p:txBody>
          <a:bodyPr>
            <a:normAutofit/>
          </a:bodyPr>
          <a:lstStyle/>
          <a:p>
            <a:pPr marL="0" lvl="0" indent="0">
              <a:buNone/>
            </a:pPr>
            <a:r>
              <a:rPr lang="fr-CA" sz="2400" dirty="0">
                <a:effectLst/>
                <a:latin typeface="Calibri" panose="020F0502020204030204" pitchFamily="34" charset="0"/>
                <a:ea typeface="Times New Roman" panose="02020603050405020304" pitchFamily="18" charset="0"/>
              </a:rPr>
              <a:t>Que la ville octroie le contrat PQL pour une somme maximale de 114 975 $, taxes incluses;</a:t>
            </a:r>
          </a:p>
          <a:p>
            <a:pPr marL="0" lvl="0" indent="0">
              <a:buNone/>
            </a:pPr>
            <a:r>
              <a:rPr lang="fr-CA" sz="2400" dirty="0">
                <a:effectLst/>
                <a:latin typeface="Calibri" panose="020F0502020204030204" pitchFamily="34" charset="0"/>
                <a:ea typeface="Calibri" panose="020F0502020204030204" pitchFamily="34" charset="0"/>
              </a:rPr>
              <a:t>D’autoriser une dépense de 104 987,50 $, incluant le crédit de taxes pour les fins de ce contrat;</a:t>
            </a:r>
            <a:endParaRPr lang="en-CA" sz="2400" dirty="0">
              <a:latin typeface="Calibri" panose="020F0502020204030204" pitchFamily="34" charset="0"/>
              <a:ea typeface="Calibri" panose="020F0502020204030204" pitchFamily="34" charset="0"/>
            </a:endParaRPr>
          </a:p>
          <a:p>
            <a:pPr marL="0" lvl="0" indent="0">
              <a:buNone/>
            </a:pPr>
            <a:r>
              <a:rPr lang="fr-CA" sz="2400" dirty="0">
                <a:effectLst/>
                <a:latin typeface="Calibri" panose="020F0502020204030204" pitchFamily="34" charset="0"/>
                <a:ea typeface="Calibri" panose="020F0502020204030204" pitchFamily="34" charset="0"/>
              </a:rPr>
              <a:t>D’imputer cette dépense conformément aux informations financières inscrites au sommaire décisionnel 2025-001.</a:t>
            </a:r>
            <a:endParaRPr lang="en-CA" sz="2400" dirty="0">
              <a:effectLst/>
              <a:latin typeface="Calibri" panose="020F0502020204030204" pitchFamily="34" charset="0"/>
              <a:ea typeface="Calibri" panose="020F0502020204030204" pitchFamily="34" charset="0"/>
            </a:endParaRPr>
          </a:p>
          <a:p>
            <a:pPr marL="0" lvl="0" indent="0">
              <a:buNone/>
            </a:pPr>
            <a:endParaRPr lang="en-CA" sz="1800" dirty="0">
              <a:effectLst/>
              <a:latin typeface="Calibri" panose="020F0502020204030204" pitchFamily="34" charset="0"/>
              <a:ea typeface="Calibri" panose="020F0502020204030204" pitchFamily="34" charset="0"/>
            </a:endParaRPr>
          </a:p>
          <a:p>
            <a:pPr marL="832500" indent="-342900">
              <a:buAutoNum type="arabicParenR"/>
            </a:pPr>
            <a:endParaRPr lang="en-CA" sz="1800" dirty="0">
              <a:effectLst/>
              <a:latin typeface="Calibri" panose="020F0502020204030204" pitchFamily="34" charset="0"/>
              <a:ea typeface="Calibri" panose="020F0502020204030204" pitchFamily="34" charset="0"/>
            </a:endParaRPr>
          </a:p>
          <a:p>
            <a:endParaRPr lang="en-CA" dirty="0"/>
          </a:p>
        </p:txBody>
      </p:sp>
      <p:sp>
        <p:nvSpPr>
          <p:cNvPr id="7" name="Espace réservé du texte 3">
            <a:extLst>
              <a:ext uri="{FF2B5EF4-FFF2-40B4-BE49-F238E27FC236}">
                <a16:creationId xmlns:a16="http://schemas.microsoft.com/office/drawing/2014/main" id="{AA4CCDF9-3B53-3C03-B579-1DDCB1A77DDC}"/>
              </a:ext>
            </a:extLst>
          </p:cNvPr>
          <p:cNvSpPr txBox="1">
            <a:spLocks/>
          </p:cNvSpPr>
          <p:nvPr>
            <p:custDataLst>
              <p:tags r:id="rId4"/>
            </p:custDataLst>
          </p:nvPr>
        </p:nvSpPr>
        <p:spPr>
          <a:xfrm>
            <a:off x="883025" y="1239823"/>
            <a:ext cx="10410831" cy="1114756"/>
          </a:xfrm>
          <a:prstGeom prst="rect">
            <a:avLst/>
          </a:prstGeom>
        </p:spPr>
        <p:txBody>
          <a:bodyPr vert="horz" lIns="0" tIns="0" rIns="0" bIns="0" rtlCol="0">
            <a:noAutofit/>
          </a:bodyPr>
          <a:lstStyle>
            <a:lvl1pPr marL="0" indent="0" algn="l" defTabSz="914400" rtl="0" eaLnBrk="1" latinLnBrk="0" hangingPunct="1">
              <a:lnSpc>
                <a:spcPts val="2600"/>
              </a:lnSpc>
              <a:spcBef>
                <a:spcPts val="0"/>
              </a:spcBef>
              <a:spcAft>
                <a:spcPts val="400"/>
              </a:spcAft>
              <a:buClr>
                <a:schemeClr val="accent2"/>
              </a:buClr>
              <a:buFontTx/>
              <a:buNone/>
              <a:defRPr sz="2400" b="1" kern="1200">
                <a:solidFill>
                  <a:schemeClr val="accent6"/>
                </a:solidFill>
                <a:latin typeface="Roboto" panose="02000000000000000000" pitchFamily="2" charset="0"/>
                <a:ea typeface="Roboto" panose="02000000000000000000" pitchFamily="2" charset="0"/>
                <a:cs typeface="+mn-cs"/>
              </a:defRPr>
            </a:lvl1pPr>
            <a:lvl2pPr marL="108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2pPr>
            <a:lvl3pPr marL="144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3pPr>
            <a:lvl4pPr marL="180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4pPr>
            <a:lvl5pPr marL="2160000" indent="-228600" algn="l" defTabSz="914400" rtl="0" eaLnBrk="1" latinLnBrk="0" hangingPunct="1">
              <a:lnSpc>
                <a:spcPts val="2600"/>
              </a:lnSpc>
              <a:spcBef>
                <a:spcPts val="0"/>
              </a:spcBef>
              <a:spcAft>
                <a:spcPts val="600"/>
              </a:spcAft>
              <a:buClr>
                <a:schemeClr val="accent6"/>
              </a:buClr>
              <a:buFont typeface="Wingdings" pitchFamily="2" charset="2"/>
              <a:buChar char="§"/>
              <a:defRPr sz="1800" b="0" kern="1200">
                <a:solidFill>
                  <a:schemeClr val="tx1"/>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fr-CA" sz="2800" cap="all" dirty="0">
                <a:solidFill>
                  <a:srgbClr val="233E51"/>
                </a:solidFill>
                <a:latin typeface="Calibri" panose="020F0502020204030204" pitchFamily="34" charset="0"/>
                <a:ea typeface="+mj-ea"/>
                <a:cs typeface="Calibri" panose="020F0502020204030204" pitchFamily="34" charset="0"/>
              </a:rPr>
              <a:t>L’expérience de l’Assistant-trésorier</a:t>
            </a:r>
          </a:p>
          <a:p>
            <a:pPr>
              <a:spcBef>
                <a:spcPts val="1200"/>
              </a:spcBef>
            </a:pPr>
            <a:r>
              <a:rPr lang="fr-FR" sz="2600" dirty="0">
                <a:solidFill>
                  <a:schemeClr val="accent5"/>
                </a:solidFill>
                <a:latin typeface="Calibri" panose="020F0502020204030204" pitchFamily="34" charset="0"/>
                <a:ea typeface="+mj-ea"/>
                <a:cs typeface="+mj-cs"/>
              </a:rPr>
              <a:t>Exemple à éviter</a:t>
            </a:r>
            <a:r>
              <a:rPr lang="fr-FR" sz="2800" dirty="0">
                <a:solidFill>
                  <a:schemeClr val="tx2"/>
                </a:solidFill>
                <a:latin typeface="Calibri" panose="020F0502020204030204" pitchFamily="34" charset="0"/>
                <a:ea typeface="Calibri" panose="020F0502020204030204" pitchFamily="34" charset="0"/>
                <a:cs typeface="Calibri" panose="020F0502020204030204" pitchFamily="34" charset="0"/>
              </a:rPr>
              <a:t> </a:t>
            </a:r>
            <a:endParaRPr lang="fr-CA" sz="2800" cap="all" dirty="0">
              <a:solidFill>
                <a:schemeClr val="tx2"/>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6442294"/>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AE9BD6-1FBC-8088-F582-702C778DF08F}"/>
              </a:ext>
            </a:extLst>
          </p:cNvPr>
          <p:cNvSpPr>
            <a:spLocks noGrp="1"/>
          </p:cNvSpPr>
          <p:nvPr>
            <p:ph type="title"/>
            <p:custDataLst>
              <p:tags r:id="rId1"/>
            </p:custDataLst>
          </p:nvPr>
        </p:nvSpPr>
        <p:spPr/>
        <p:txBody>
          <a:bodyPr/>
          <a:lstStyle/>
          <a:p>
            <a:r>
              <a:rPr lang="fr-CA" cap="all" dirty="0">
                <a:solidFill>
                  <a:schemeClr val="accent5"/>
                </a:solidFill>
              </a:rPr>
              <a:t>Avantages du Règlement d’emprunt parapluie </a:t>
            </a:r>
          </a:p>
        </p:txBody>
      </p:sp>
      <p:sp>
        <p:nvSpPr>
          <p:cNvPr id="6" name="Espace réservé du texte 3">
            <a:extLst>
              <a:ext uri="{FF2B5EF4-FFF2-40B4-BE49-F238E27FC236}">
                <a16:creationId xmlns:a16="http://schemas.microsoft.com/office/drawing/2014/main" id="{B4E18880-78C0-CD6F-6FEC-DEB61767F213}"/>
              </a:ext>
            </a:extLst>
          </p:cNvPr>
          <p:cNvSpPr>
            <a:spLocks noGrp="1"/>
          </p:cNvSpPr>
          <p:nvPr>
            <p:ph type="body" sz="quarter" idx="13"/>
            <p:custDataLst>
              <p:tags r:id="rId2"/>
            </p:custDataLst>
          </p:nvPr>
        </p:nvSpPr>
        <p:spPr>
          <a:xfrm>
            <a:off x="883025" y="1256166"/>
            <a:ext cx="10410831" cy="342666"/>
          </a:xfrm>
        </p:spPr>
        <p:txBody>
          <a:bodyPr/>
          <a:lstStyle/>
          <a:p>
            <a:r>
              <a:rPr lang="fr-CA" sz="2800" cap="all" dirty="0">
                <a:solidFill>
                  <a:srgbClr val="233E51"/>
                </a:solidFill>
                <a:latin typeface="Calibri" panose="020F0502020204030204" pitchFamily="34" charset="0"/>
                <a:ea typeface="+mj-ea"/>
                <a:cs typeface="Calibri" panose="020F0502020204030204" pitchFamily="34" charset="0"/>
              </a:rPr>
              <a:t>L’expérience de l’Assistant-trésorier</a:t>
            </a:r>
          </a:p>
        </p:txBody>
      </p:sp>
      <p:sp>
        <p:nvSpPr>
          <p:cNvPr id="3" name="Espace réservé du contenu 2">
            <a:extLst>
              <a:ext uri="{FF2B5EF4-FFF2-40B4-BE49-F238E27FC236}">
                <a16:creationId xmlns:a16="http://schemas.microsoft.com/office/drawing/2014/main" id="{BF92B085-E2AB-8FE4-9121-4C2067F828CC}"/>
              </a:ext>
            </a:extLst>
          </p:cNvPr>
          <p:cNvSpPr>
            <a:spLocks noGrp="1"/>
          </p:cNvSpPr>
          <p:nvPr>
            <p:ph idx="1"/>
            <p:custDataLst>
              <p:tags r:id="rId3"/>
            </p:custDataLst>
          </p:nvPr>
        </p:nvSpPr>
        <p:spPr>
          <a:xfrm>
            <a:off x="883023" y="1761893"/>
            <a:ext cx="10903815" cy="4583151"/>
          </a:xfrm>
        </p:spPr>
        <p:txBody>
          <a:bodyPr>
            <a:noAutofit/>
          </a:bodyPr>
          <a:lstStyle/>
          <a:p>
            <a:pPr marL="0" indent="0">
              <a:spcAft>
                <a:spcPts val="0"/>
              </a:spcAft>
              <a:buClr>
                <a:schemeClr val="accent5"/>
              </a:buClr>
              <a:buNone/>
            </a:pPr>
            <a:r>
              <a:rPr lang="fr-CA" sz="2600" b="1" dirty="0">
                <a:solidFill>
                  <a:schemeClr val="accent5"/>
                </a:solidFill>
                <a:latin typeface="Calibri" panose="020F0502020204030204" pitchFamily="34" charset="0"/>
                <a:ea typeface="+mj-ea"/>
                <a:cs typeface="+mj-cs"/>
              </a:rPr>
              <a:t>Le MAMH propose des modèles de RE parapluie : </a:t>
            </a:r>
          </a:p>
          <a:p>
            <a:pPr marL="0" indent="0">
              <a:spcAft>
                <a:spcPts val="1200"/>
              </a:spcAft>
              <a:buClr>
                <a:schemeClr val="accent5"/>
              </a:buClr>
              <a:buNone/>
            </a:pPr>
            <a:r>
              <a:rPr lang="fr-CA" sz="1700" dirty="0">
                <a:latin typeface="Calibri" panose="020F0502020204030204" pitchFamily="34" charset="0"/>
                <a:ea typeface="Calibri" panose="020F0502020204030204" pitchFamily="34" charset="0"/>
                <a:cs typeface="Calibri" panose="020F0502020204030204" pitchFamily="34" charset="0"/>
                <a:hlinkClick r:id="rId11"/>
              </a:rPr>
              <a:t>https://www.quebec.ca/gouvernement/gestion-municipale/finances-fiscalite-municipales/financement/reglement-emprunt</a:t>
            </a:r>
            <a:endParaRPr lang="fr-CA" sz="1700" dirty="0">
              <a:latin typeface="Calibri" panose="020F0502020204030204" pitchFamily="34" charset="0"/>
              <a:ea typeface="Calibri" panose="020F0502020204030204" pitchFamily="34" charset="0"/>
              <a:cs typeface="Calibri" panose="020F0502020204030204" pitchFamily="34" charset="0"/>
            </a:endParaRPr>
          </a:p>
          <a:p>
            <a:pPr marL="0" indent="0">
              <a:buClr>
                <a:schemeClr val="accent5"/>
              </a:buClr>
              <a:buNone/>
            </a:pPr>
            <a:endParaRPr lang="fr-CA" sz="2600" b="1" dirty="0">
              <a:solidFill>
                <a:schemeClr val="accent5"/>
              </a:solidFill>
              <a:latin typeface="Calibri" panose="020F0502020204030204" pitchFamily="34" charset="0"/>
              <a:ea typeface="+mj-ea"/>
              <a:cs typeface="+mj-cs"/>
            </a:endParaRPr>
          </a:p>
          <a:p>
            <a:pPr marL="268287" lvl="1" indent="0">
              <a:buClr>
                <a:schemeClr val="accent5"/>
              </a:buClr>
              <a:buNone/>
            </a:pPr>
            <a:endParaRPr lang="fr-CA" sz="2400" dirty="0">
              <a:solidFill>
                <a:schemeClr val="tx2"/>
              </a:solidFill>
              <a:latin typeface="Calibri" panose="020F0502020204030204" pitchFamily="34" charset="0"/>
            </a:endParaRPr>
          </a:p>
        </p:txBody>
      </p:sp>
      <p:pic>
        <p:nvPicPr>
          <p:cNvPr id="5" name="Image 4">
            <a:extLst>
              <a:ext uri="{FF2B5EF4-FFF2-40B4-BE49-F238E27FC236}">
                <a16:creationId xmlns:a16="http://schemas.microsoft.com/office/drawing/2014/main" id="{3A5747B5-4745-C266-1369-24A4753D070C}"/>
              </a:ext>
            </a:extLst>
          </p:cNvPr>
          <p:cNvPicPr>
            <a:picLocks noChangeAspect="1"/>
          </p:cNvPicPr>
          <p:nvPr>
            <p:custDataLst>
              <p:tags r:id="rId4"/>
            </p:custDataLst>
          </p:nvPr>
        </p:nvPicPr>
        <p:blipFill>
          <a:blip r:embed="rId12"/>
          <a:stretch>
            <a:fillRect/>
          </a:stretch>
        </p:blipFill>
        <p:spPr>
          <a:xfrm>
            <a:off x="1063375" y="2539050"/>
            <a:ext cx="9722350" cy="2692538"/>
          </a:xfrm>
          <a:prstGeom prst="rect">
            <a:avLst/>
          </a:prstGeom>
        </p:spPr>
      </p:pic>
      <p:pic>
        <p:nvPicPr>
          <p:cNvPr id="8" name="Image 7">
            <a:extLst>
              <a:ext uri="{FF2B5EF4-FFF2-40B4-BE49-F238E27FC236}">
                <a16:creationId xmlns:a16="http://schemas.microsoft.com/office/drawing/2014/main" id="{D5E5F0C2-8CFD-9852-2B92-09BDBC6098C2}"/>
              </a:ext>
            </a:extLst>
          </p:cNvPr>
          <p:cNvPicPr>
            <a:picLocks noChangeAspect="1"/>
          </p:cNvPicPr>
          <p:nvPr>
            <p:custDataLst>
              <p:tags r:id="rId5"/>
            </p:custDataLst>
          </p:nvPr>
        </p:nvPicPr>
        <p:blipFill>
          <a:blip r:embed="rId13"/>
          <a:stretch>
            <a:fillRect/>
          </a:stretch>
        </p:blipFill>
        <p:spPr>
          <a:xfrm>
            <a:off x="1063375" y="5394649"/>
            <a:ext cx="7372729" cy="863644"/>
          </a:xfrm>
          <a:prstGeom prst="rect">
            <a:avLst/>
          </a:prstGeom>
        </p:spPr>
      </p:pic>
      <p:sp>
        <p:nvSpPr>
          <p:cNvPr id="9" name="Ellipse 8">
            <a:extLst>
              <a:ext uri="{FF2B5EF4-FFF2-40B4-BE49-F238E27FC236}">
                <a16:creationId xmlns:a16="http://schemas.microsoft.com/office/drawing/2014/main" id="{99760814-AE11-FC88-1FB3-24AFE5A6E8D7}"/>
              </a:ext>
            </a:extLst>
          </p:cNvPr>
          <p:cNvSpPr/>
          <p:nvPr>
            <p:custDataLst>
              <p:tags r:id="rId6"/>
            </p:custDataLst>
          </p:nvPr>
        </p:nvSpPr>
        <p:spPr>
          <a:xfrm>
            <a:off x="971550" y="3680460"/>
            <a:ext cx="2811780" cy="777240"/>
          </a:xfrm>
          <a:prstGeom prst="ellipse">
            <a:avLst/>
          </a:prstGeom>
          <a:noFill/>
          <a:ln w="76200">
            <a:solidFill>
              <a:srgbClr val="E8783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1" name="Ellipse 10">
            <a:extLst>
              <a:ext uri="{FF2B5EF4-FFF2-40B4-BE49-F238E27FC236}">
                <a16:creationId xmlns:a16="http://schemas.microsoft.com/office/drawing/2014/main" id="{1A43C782-4DDD-EA93-8BD1-57664D84D4DF}"/>
              </a:ext>
            </a:extLst>
          </p:cNvPr>
          <p:cNvSpPr/>
          <p:nvPr>
            <p:custDataLst>
              <p:tags r:id="rId7"/>
            </p:custDataLst>
          </p:nvPr>
        </p:nvSpPr>
        <p:spPr>
          <a:xfrm>
            <a:off x="405162" y="5231505"/>
            <a:ext cx="7835868" cy="1231442"/>
          </a:xfrm>
          <a:prstGeom prst="ellipse">
            <a:avLst/>
          </a:prstGeom>
          <a:noFill/>
          <a:ln w="76200">
            <a:solidFill>
              <a:srgbClr val="E8783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CA"/>
          </a:p>
        </p:txBody>
      </p:sp>
      <p:pic>
        <p:nvPicPr>
          <p:cNvPr id="14" name="Graphique 13" descr="Flèches de chevron avec un remplissage uni">
            <a:extLst>
              <a:ext uri="{FF2B5EF4-FFF2-40B4-BE49-F238E27FC236}">
                <a16:creationId xmlns:a16="http://schemas.microsoft.com/office/drawing/2014/main" id="{07F14744-91B9-3102-9AA5-DD4407B1342E}"/>
              </a:ext>
            </a:extLst>
          </p:cNvPr>
          <p:cNvPicPr>
            <a:picLocks noChangeAspect="1"/>
          </p:cNvPicPr>
          <p:nvPr>
            <p:custDataLst>
              <p:tags r:id="rId8"/>
            </p:custDataLst>
          </p:nvPr>
        </p:nvPicPr>
        <p:blipFill>
          <a:blip r:embed="rId14">
            <a:extLst>
              <a:ext uri="{96DAC541-7B7A-43D3-8B79-37D633B846F1}">
                <asvg:svgBlip xmlns:asvg="http://schemas.microsoft.com/office/drawing/2016/SVG/main" r:embed="rId15"/>
              </a:ext>
            </a:extLst>
          </a:blip>
          <a:stretch>
            <a:fillRect/>
          </a:stretch>
        </p:blipFill>
        <p:spPr>
          <a:xfrm rot="3855517">
            <a:off x="3147434" y="4514078"/>
            <a:ext cx="544648" cy="544648"/>
          </a:xfrm>
          <a:prstGeom prst="rect">
            <a:avLst/>
          </a:prstGeom>
        </p:spPr>
      </p:pic>
    </p:spTree>
    <p:extLst>
      <p:ext uri="{BB962C8B-B14F-4D97-AF65-F5344CB8AC3E}">
        <p14:creationId xmlns:p14="http://schemas.microsoft.com/office/powerpoint/2010/main" val="16081719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1"/>
            </p:custDataLst>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Zones de point d’interrogation">
            <a:extLst>
              <a:ext uri="{FF2B5EF4-FFF2-40B4-BE49-F238E27FC236}">
                <a16:creationId xmlns:a16="http://schemas.microsoft.com/office/drawing/2014/main" id="{A4911746-3E70-F815-B004-CFE35728F135}"/>
              </a:ext>
            </a:extLst>
          </p:cNvPr>
          <p:cNvPicPr>
            <a:picLocks noChangeAspect="1"/>
          </p:cNvPicPr>
          <p:nvPr>
            <p:custDataLst>
              <p:tags r:id="rId2"/>
            </p:custDataLst>
          </p:nvPr>
        </p:nvPicPr>
        <p:blipFill rotWithShape="1">
          <a:blip r:embed="rId5">
            <a:grayscl/>
          </a:blip>
          <a:srcRect t="19"/>
          <a:stretch/>
        </p:blipFill>
        <p:spPr>
          <a:xfrm>
            <a:off x="224" y="0"/>
            <a:ext cx="12191551" cy="6858000"/>
          </a:xfrm>
          <a:prstGeom prst="rect">
            <a:avLst/>
          </a:prstGeom>
        </p:spPr>
      </p:pic>
    </p:spTree>
    <p:extLst>
      <p:ext uri="{BB962C8B-B14F-4D97-AF65-F5344CB8AC3E}">
        <p14:creationId xmlns:p14="http://schemas.microsoft.com/office/powerpoint/2010/main" val="34805296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1"/>
            </p:custDataLst>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2"/>
            </p:custDataLst>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3"/>
            </p:custDataLst>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4"/>
            </p:custDataLst>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5"/>
            </p:custDataLst>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Rectangle 2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custDataLst>
              <p:tags r:id="rId6"/>
            </p:custDataLst>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56217A2F-3549-190F-581A-2D1DA11645A6}"/>
              </a:ext>
            </a:extLst>
          </p:cNvPr>
          <p:cNvSpPr>
            <a:spLocks noGrp="1"/>
          </p:cNvSpPr>
          <p:nvPr>
            <p:ph type="title"/>
            <p:custDataLst>
              <p:tags r:id="rId7"/>
            </p:custDataLst>
          </p:nvPr>
        </p:nvSpPr>
        <p:spPr>
          <a:xfrm>
            <a:off x="466722" y="586855"/>
            <a:ext cx="3201366" cy="4319682"/>
          </a:xfrm>
        </p:spPr>
        <p:txBody>
          <a:bodyPr vert="horz" lIns="91440" tIns="45720" rIns="91440" bIns="45720" rtlCol="0" anchor="b">
            <a:normAutofit/>
          </a:bodyPr>
          <a:lstStyle/>
          <a:p>
            <a:pPr algn="ctr"/>
            <a:r>
              <a:rPr lang="en-US" sz="3700" kern="1200" dirty="0">
                <a:solidFill>
                  <a:srgbClr val="FFFFFF"/>
                </a:solidFill>
                <a:latin typeface="+mj-lt"/>
                <a:ea typeface="+mj-ea"/>
                <a:cs typeface="+mj-cs"/>
              </a:rPr>
              <a:t>MERCI!</a:t>
            </a:r>
            <a:br>
              <a:rPr lang="en-US" sz="3700" kern="1200" dirty="0">
                <a:solidFill>
                  <a:srgbClr val="FFFFFF"/>
                </a:solidFill>
                <a:latin typeface="+mj-lt"/>
                <a:ea typeface="+mj-ea"/>
                <a:cs typeface="+mj-cs"/>
              </a:rPr>
            </a:br>
            <a:br>
              <a:rPr lang="en-US" sz="3700" kern="1200" dirty="0">
                <a:solidFill>
                  <a:srgbClr val="FFFFFF"/>
                </a:solidFill>
                <a:latin typeface="+mj-lt"/>
                <a:ea typeface="+mj-ea"/>
                <a:cs typeface="+mj-cs"/>
              </a:rPr>
            </a:br>
            <a:br>
              <a:rPr lang="en-US" sz="3700" kern="1200" dirty="0">
                <a:solidFill>
                  <a:srgbClr val="FFFFFF"/>
                </a:solidFill>
                <a:latin typeface="+mj-lt"/>
                <a:ea typeface="+mj-ea"/>
                <a:cs typeface="+mj-cs"/>
              </a:rPr>
            </a:br>
            <a:br>
              <a:rPr lang="en-US" sz="3700" kern="1200" dirty="0">
                <a:solidFill>
                  <a:srgbClr val="FFFFFF"/>
                </a:solidFill>
                <a:latin typeface="+mj-lt"/>
                <a:ea typeface="+mj-ea"/>
                <a:cs typeface="+mj-cs"/>
              </a:rPr>
            </a:br>
            <a:r>
              <a:rPr lang="en-US" sz="3700" kern="1200" dirty="0">
                <a:solidFill>
                  <a:srgbClr val="FFFFFF"/>
                </a:solidFill>
                <a:latin typeface="+mj-lt"/>
                <a:ea typeface="+mj-ea"/>
                <a:cs typeface="+mj-cs"/>
              </a:rPr>
              <a:t>RESTEZ INFORMÉS!</a:t>
            </a:r>
          </a:p>
        </p:txBody>
      </p:sp>
      <p:pic>
        <p:nvPicPr>
          <p:cNvPr id="13" name="Image 12">
            <a:extLst>
              <a:ext uri="{FF2B5EF4-FFF2-40B4-BE49-F238E27FC236}">
                <a16:creationId xmlns:a16="http://schemas.microsoft.com/office/drawing/2014/main" id="{D56693BE-FE2F-B770-0614-B091DE0CD74B}"/>
              </a:ext>
            </a:extLst>
          </p:cNvPr>
          <p:cNvPicPr>
            <a:picLocks noChangeAspect="1"/>
          </p:cNvPicPr>
          <p:nvPr>
            <p:custDataLst>
              <p:tags r:id="rId8"/>
            </p:custDataLst>
          </p:nvPr>
        </p:nvPicPr>
        <p:blipFill rotWithShape="1">
          <a:blip r:embed="rId13"/>
          <a:srcRect l="1190"/>
          <a:stretch/>
        </p:blipFill>
        <p:spPr>
          <a:xfrm>
            <a:off x="4081362" y="-2"/>
            <a:ext cx="8107589" cy="3352801"/>
          </a:xfrm>
          <a:prstGeom prst="rect">
            <a:avLst/>
          </a:prstGeom>
        </p:spPr>
      </p:pic>
      <p:pic>
        <p:nvPicPr>
          <p:cNvPr id="4" name="Image 3">
            <a:extLst>
              <a:ext uri="{FF2B5EF4-FFF2-40B4-BE49-F238E27FC236}">
                <a16:creationId xmlns:a16="http://schemas.microsoft.com/office/drawing/2014/main" id="{9E3F3ACC-1259-06AA-D330-E81D8169CA0E}"/>
              </a:ext>
            </a:extLst>
          </p:cNvPr>
          <p:cNvPicPr>
            <a:picLocks noChangeAspect="1"/>
          </p:cNvPicPr>
          <p:nvPr>
            <p:custDataLst>
              <p:tags r:id="rId9"/>
            </p:custDataLst>
          </p:nvPr>
        </p:nvPicPr>
        <p:blipFill>
          <a:blip r:embed="rId14"/>
          <a:stretch>
            <a:fillRect/>
          </a:stretch>
        </p:blipFill>
        <p:spPr>
          <a:xfrm>
            <a:off x="4041383" y="3505202"/>
            <a:ext cx="8107589" cy="1916339"/>
          </a:xfrm>
          <a:prstGeom prst="rect">
            <a:avLst/>
          </a:prstGeom>
        </p:spPr>
      </p:pic>
      <p:sp>
        <p:nvSpPr>
          <p:cNvPr id="5" name="ZoneTexte 4">
            <a:extLst>
              <a:ext uri="{FF2B5EF4-FFF2-40B4-BE49-F238E27FC236}">
                <a16:creationId xmlns:a16="http://schemas.microsoft.com/office/drawing/2014/main" id="{4F4CC70E-5078-00CF-3B1E-74B5A977345D}"/>
              </a:ext>
            </a:extLst>
          </p:cNvPr>
          <p:cNvSpPr txBox="1"/>
          <p:nvPr>
            <p:custDataLst>
              <p:tags r:id="rId10"/>
            </p:custDataLst>
          </p:nvPr>
        </p:nvSpPr>
        <p:spPr>
          <a:xfrm>
            <a:off x="5682419" y="5792357"/>
            <a:ext cx="4861932" cy="461665"/>
          </a:xfrm>
          <a:prstGeom prst="rect">
            <a:avLst/>
          </a:prstGeom>
          <a:noFill/>
        </p:spPr>
        <p:txBody>
          <a:bodyPr wrap="square" rtlCol="0">
            <a:spAutoFit/>
          </a:bodyPr>
          <a:lstStyle/>
          <a:p>
            <a:pPr algn="ctr"/>
            <a:r>
              <a:rPr lang="fr-CA" sz="2400" b="1" dirty="0">
                <a:solidFill>
                  <a:schemeClr val="tx2"/>
                </a:solidFill>
                <a:latin typeface="Calibri" panose="020F0502020204030204" pitchFamily="34" charset="0"/>
                <a:ea typeface="Calibri" panose="020F0502020204030204" pitchFamily="34" charset="0"/>
                <a:cs typeface="Calibri" panose="020F0502020204030204" pitchFamily="34" charset="0"/>
              </a:rPr>
              <a:t>www.cmq.gouv.qc.ca</a:t>
            </a:r>
          </a:p>
        </p:txBody>
      </p:sp>
    </p:spTree>
    <p:extLst>
      <p:ext uri="{BB962C8B-B14F-4D97-AF65-F5344CB8AC3E}">
        <p14:creationId xmlns:p14="http://schemas.microsoft.com/office/powerpoint/2010/main" val="338193448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5"/>
</p:tagLst>
</file>

<file path=ppt/tags/tag6.xml><?xml version="1.0" encoding="utf-8"?>
<p:tagLst xmlns:a="http://schemas.openxmlformats.org/drawingml/2006/main" xmlns:r="http://schemas.openxmlformats.org/officeDocument/2006/relationships" xmlns:p="http://schemas.openxmlformats.org/presentationml/2006/main">
  <p:tag name="NUM" val="6"/>
</p:tagLst>
</file>

<file path=ppt/tags/tag7.xml><?xml version="1.0" encoding="utf-8"?>
<p:tagLst xmlns:a="http://schemas.openxmlformats.org/drawingml/2006/main" xmlns:r="http://schemas.openxmlformats.org/officeDocument/2006/relationships" xmlns:p="http://schemas.openxmlformats.org/presentationml/2006/main">
  <p:tag name="NUM" val="7"/>
</p:tagLst>
</file>

<file path=ppt/tags/tag8.xml><?xml version="1.0" encoding="utf-8"?>
<p:tagLst xmlns:a="http://schemas.openxmlformats.org/drawingml/2006/main" xmlns:r="http://schemas.openxmlformats.org/officeDocument/2006/relationships" xmlns:p="http://schemas.openxmlformats.org/presentationml/2006/main">
  <p:tag name="NUM" val="1"/>
</p:tagLst>
</file>

<file path=ppt/tags/tag9.xml><?xml version="1.0" encoding="utf-8"?>
<p:tagLst xmlns:a="http://schemas.openxmlformats.org/drawingml/2006/main" xmlns:r="http://schemas.openxmlformats.org/officeDocument/2006/relationships" xmlns:p="http://schemas.openxmlformats.org/presentationml/2006/main">
  <p:tag name="NUM" val="2"/>
</p:tagLst>
</file>

<file path=ppt/tags/tag10.xml><?xml version="1.0" encoding="utf-8"?>
<p:tagLst xmlns:a="http://schemas.openxmlformats.org/drawingml/2006/main" xmlns:r="http://schemas.openxmlformats.org/officeDocument/2006/relationships" xmlns:p="http://schemas.openxmlformats.org/presentationml/2006/main">
  <p:tag name="NUM" val="3"/>
</p:tagLst>
</file>

<file path=ppt/tags/tag11.xml><?xml version="1.0" encoding="utf-8"?>
<p:tagLst xmlns:a="http://schemas.openxmlformats.org/drawingml/2006/main" xmlns:r="http://schemas.openxmlformats.org/officeDocument/2006/relationships" xmlns:p="http://schemas.openxmlformats.org/presentationml/2006/main">
  <p:tag name="NUM" val="4"/>
</p:tagLst>
</file>

<file path=ppt/tags/tag12.xml><?xml version="1.0" encoding="utf-8"?>
<p:tagLst xmlns:a="http://schemas.openxmlformats.org/drawingml/2006/main" xmlns:r="http://schemas.openxmlformats.org/officeDocument/2006/relationships" xmlns:p="http://schemas.openxmlformats.org/presentationml/2006/main">
  <p:tag name="NUM" val="1"/>
</p:tagLst>
</file>

<file path=ppt/tags/tag13.xml><?xml version="1.0" encoding="utf-8"?>
<p:tagLst xmlns:a="http://schemas.openxmlformats.org/drawingml/2006/main" xmlns:r="http://schemas.openxmlformats.org/officeDocument/2006/relationships" xmlns:p="http://schemas.openxmlformats.org/presentationml/2006/main">
  <p:tag name="NUM" val="2"/>
</p:tagLst>
</file>

<file path=ppt/tags/tag14.xml><?xml version="1.0" encoding="utf-8"?>
<p:tagLst xmlns:a="http://schemas.openxmlformats.org/drawingml/2006/main" xmlns:r="http://schemas.openxmlformats.org/officeDocument/2006/relationships" xmlns:p="http://schemas.openxmlformats.org/presentationml/2006/main">
  <p:tag name="NUM" val="3"/>
</p:tagLst>
</file>

<file path=ppt/tags/tag15.xml><?xml version="1.0" encoding="utf-8"?>
<p:tagLst xmlns:a="http://schemas.openxmlformats.org/drawingml/2006/main" xmlns:r="http://schemas.openxmlformats.org/officeDocument/2006/relationships" xmlns:p="http://schemas.openxmlformats.org/presentationml/2006/main">
  <p:tag name="NUM" val="4"/>
</p:tagLst>
</file>

<file path=ppt/tags/tag16.xml><?xml version="1.0" encoding="utf-8"?>
<p:tagLst xmlns:a="http://schemas.openxmlformats.org/drawingml/2006/main" xmlns:r="http://schemas.openxmlformats.org/officeDocument/2006/relationships" xmlns:p="http://schemas.openxmlformats.org/presentationml/2006/main">
  <p:tag name="NUM" val="5"/>
</p:tagLst>
</file>

<file path=ppt/tags/tag17.xml><?xml version="1.0" encoding="utf-8"?>
<p:tagLst xmlns:a="http://schemas.openxmlformats.org/drawingml/2006/main" xmlns:r="http://schemas.openxmlformats.org/officeDocument/2006/relationships" xmlns:p="http://schemas.openxmlformats.org/presentationml/2006/main">
  <p:tag name="NUM" val="6"/>
</p:tagLst>
</file>

<file path=ppt/tags/tag18.xml><?xml version="1.0" encoding="utf-8"?>
<p:tagLst xmlns:a="http://schemas.openxmlformats.org/drawingml/2006/main" xmlns:r="http://schemas.openxmlformats.org/officeDocument/2006/relationships" xmlns:p="http://schemas.openxmlformats.org/presentationml/2006/main">
  <p:tag name="NUM" val="7"/>
</p:tagLst>
</file>

<file path=ppt/tags/tag19.xml><?xml version="1.0" encoding="utf-8"?>
<p:tagLst xmlns:a="http://schemas.openxmlformats.org/drawingml/2006/main" xmlns:r="http://schemas.openxmlformats.org/officeDocument/2006/relationships" xmlns:p="http://schemas.openxmlformats.org/presentationml/2006/main">
  <p:tag name="NUM" val="8"/>
</p:tagLst>
</file>

<file path=ppt/tags/tag20.xml><?xml version="1.0" encoding="utf-8"?>
<p:tagLst xmlns:a="http://schemas.openxmlformats.org/drawingml/2006/main" xmlns:r="http://schemas.openxmlformats.org/officeDocument/2006/relationships" xmlns:p="http://schemas.openxmlformats.org/presentationml/2006/main">
  <p:tag name="NUM" val="1"/>
</p:tagLst>
</file>

<file path=ppt/tags/tag21.xml><?xml version="1.0" encoding="utf-8"?>
<p:tagLst xmlns:a="http://schemas.openxmlformats.org/drawingml/2006/main" xmlns:r="http://schemas.openxmlformats.org/officeDocument/2006/relationships" xmlns:p="http://schemas.openxmlformats.org/presentationml/2006/main">
  <p:tag name="NUM" val="2"/>
</p:tagLst>
</file>

<file path=ppt/tags/tag22.xml><?xml version="1.0" encoding="utf-8"?>
<p:tagLst xmlns:a="http://schemas.openxmlformats.org/drawingml/2006/main" xmlns:r="http://schemas.openxmlformats.org/officeDocument/2006/relationships" xmlns:p="http://schemas.openxmlformats.org/presentationml/2006/main">
  <p:tag name="NUM" val="3"/>
</p:tagLst>
</file>

<file path=ppt/tags/tag23.xml><?xml version="1.0" encoding="utf-8"?>
<p:tagLst xmlns:a="http://schemas.openxmlformats.org/drawingml/2006/main" xmlns:r="http://schemas.openxmlformats.org/officeDocument/2006/relationships" xmlns:p="http://schemas.openxmlformats.org/presentationml/2006/main">
  <p:tag name="NUM" val="4"/>
</p:tagLst>
</file>

<file path=ppt/tags/tag24.xml><?xml version="1.0" encoding="utf-8"?>
<p:tagLst xmlns:a="http://schemas.openxmlformats.org/drawingml/2006/main" xmlns:r="http://schemas.openxmlformats.org/officeDocument/2006/relationships" xmlns:p="http://schemas.openxmlformats.org/presentationml/2006/main">
  <p:tag name="NUM" val="1"/>
</p:tagLst>
</file>

<file path=ppt/tags/tag25.xml><?xml version="1.0" encoding="utf-8"?>
<p:tagLst xmlns:a="http://schemas.openxmlformats.org/drawingml/2006/main" xmlns:r="http://schemas.openxmlformats.org/officeDocument/2006/relationships" xmlns:p="http://schemas.openxmlformats.org/presentationml/2006/main">
  <p:tag name="NUM" val="2"/>
</p:tagLst>
</file>

<file path=ppt/tags/tag26.xml><?xml version="1.0" encoding="utf-8"?>
<p:tagLst xmlns:a="http://schemas.openxmlformats.org/drawingml/2006/main" xmlns:r="http://schemas.openxmlformats.org/officeDocument/2006/relationships" xmlns:p="http://schemas.openxmlformats.org/presentationml/2006/main">
  <p:tag name="NUM" val="3"/>
</p:tagLst>
</file>

<file path=ppt/tags/tag27.xml><?xml version="1.0" encoding="utf-8"?>
<p:tagLst xmlns:a="http://schemas.openxmlformats.org/drawingml/2006/main" xmlns:r="http://schemas.openxmlformats.org/officeDocument/2006/relationships" xmlns:p="http://schemas.openxmlformats.org/presentationml/2006/main">
  <p:tag name="NUM" val="4"/>
</p:tagLst>
</file>

<file path=ppt/tags/tag28.xml><?xml version="1.0" encoding="utf-8"?>
<p:tagLst xmlns:a="http://schemas.openxmlformats.org/drawingml/2006/main" xmlns:r="http://schemas.openxmlformats.org/officeDocument/2006/relationships" xmlns:p="http://schemas.openxmlformats.org/presentationml/2006/main">
  <p:tag name="NUM" val="5"/>
</p:tagLst>
</file>

<file path=ppt/tags/tag29.xml><?xml version="1.0" encoding="utf-8"?>
<p:tagLst xmlns:a="http://schemas.openxmlformats.org/drawingml/2006/main" xmlns:r="http://schemas.openxmlformats.org/officeDocument/2006/relationships" xmlns:p="http://schemas.openxmlformats.org/presentationml/2006/main">
  <p:tag name="NUM" val="6"/>
</p:tagLst>
</file>

<file path=ppt/tags/tag30.xml><?xml version="1.0" encoding="utf-8"?>
<p:tagLst xmlns:a="http://schemas.openxmlformats.org/drawingml/2006/main" xmlns:r="http://schemas.openxmlformats.org/officeDocument/2006/relationships" xmlns:p="http://schemas.openxmlformats.org/presentationml/2006/main">
  <p:tag name="NUM" val="7"/>
</p:tagLst>
</file>

<file path=ppt/tags/tag31.xml><?xml version="1.0" encoding="utf-8"?>
<p:tagLst xmlns:a="http://schemas.openxmlformats.org/drawingml/2006/main" xmlns:r="http://schemas.openxmlformats.org/officeDocument/2006/relationships" xmlns:p="http://schemas.openxmlformats.org/presentationml/2006/main">
  <p:tag name="NUM" val="1"/>
</p:tagLst>
</file>

<file path=ppt/tags/tag32.xml><?xml version="1.0" encoding="utf-8"?>
<p:tagLst xmlns:a="http://schemas.openxmlformats.org/drawingml/2006/main" xmlns:r="http://schemas.openxmlformats.org/officeDocument/2006/relationships" xmlns:p="http://schemas.openxmlformats.org/presentationml/2006/main">
  <p:tag name="NUM" val="2"/>
</p:tagLst>
</file>

<file path=ppt/tags/tag33.xml><?xml version="1.0" encoding="utf-8"?>
<p:tagLst xmlns:a="http://schemas.openxmlformats.org/drawingml/2006/main" xmlns:r="http://schemas.openxmlformats.org/officeDocument/2006/relationships" xmlns:p="http://schemas.openxmlformats.org/presentationml/2006/main">
  <p:tag name="NUM" val="3"/>
</p:tagLst>
</file>

<file path=ppt/tags/tag34.xml><?xml version="1.0" encoding="utf-8"?>
<p:tagLst xmlns:a="http://schemas.openxmlformats.org/drawingml/2006/main" xmlns:r="http://schemas.openxmlformats.org/officeDocument/2006/relationships" xmlns:p="http://schemas.openxmlformats.org/presentationml/2006/main">
  <p:tag name="NUM" val="4"/>
</p:tagLst>
</file>

<file path=ppt/tags/tag35.xml><?xml version="1.0" encoding="utf-8"?>
<p:tagLst xmlns:a="http://schemas.openxmlformats.org/drawingml/2006/main" xmlns:r="http://schemas.openxmlformats.org/officeDocument/2006/relationships" xmlns:p="http://schemas.openxmlformats.org/presentationml/2006/main">
  <p:tag name="NUM" val="5"/>
</p:tagLst>
</file>

<file path=ppt/tags/tag36.xml><?xml version="1.0" encoding="utf-8"?>
<p:tagLst xmlns:a="http://schemas.openxmlformats.org/drawingml/2006/main" xmlns:r="http://schemas.openxmlformats.org/officeDocument/2006/relationships" xmlns:p="http://schemas.openxmlformats.org/presentationml/2006/main">
  <p:tag name="NUM" val="6"/>
</p:tagLst>
</file>

<file path=ppt/tags/tag37.xml><?xml version="1.0" encoding="utf-8"?>
<p:tagLst xmlns:a="http://schemas.openxmlformats.org/drawingml/2006/main" xmlns:r="http://schemas.openxmlformats.org/officeDocument/2006/relationships" xmlns:p="http://schemas.openxmlformats.org/presentationml/2006/main">
  <p:tag name="NUM" val="7"/>
</p:tagLst>
</file>

<file path=ppt/tags/tag38.xml><?xml version="1.0" encoding="utf-8"?>
<p:tagLst xmlns:a="http://schemas.openxmlformats.org/drawingml/2006/main" xmlns:r="http://schemas.openxmlformats.org/officeDocument/2006/relationships" xmlns:p="http://schemas.openxmlformats.org/presentationml/2006/main">
  <p:tag name="NUM" val="8"/>
</p:tagLst>
</file>

<file path=ppt/tags/tag39.xml><?xml version="1.0" encoding="utf-8"?>
<p:tagLst xmlns:a="http://schemas.openxmlformats.org/drawingml/2006/main" xmlns:r="http://schemas.openxmlformats.org/officeDocument/2006/relationships" xmlns:p="http://schemas.openxmlformats.org/presentationml/2006/main">
  <p:tag name="NUM" val="9"/>
</p:tagLst>
</file>

<file path=ppt/tags/tag40.xml><?xml version="1.0" encoding="utf-8"?>
<p:tagLst xmlns:a="http://schemas.openxmlformats.org/drawingml/2006/main" xmlns:r="http://schemas.openxmlformats.org/officeDocument/2006/relationships" xmlns:p="http://schemas.openxmlformats.org/presentationml/2006/main">
  <p:tag name="NUM" val="10"/>
</p:tagLst>
</file>

<file path=ppt/tags/tag41.xml><?xml version="1.0" encoding="utf-8"?>
<p:tagLst xmlns:a="http://schemas.openxmlformats.org/drawingml/2006/main" xmlns:r="http://schemas.openxmlformats.org/officeDocument/2006/relationships" xmlns:p="http://schemas.openxmlformats.org/presentationml/2006/main">
  <p:tag name="NUM" val="1"/>
</p:tagLst>
</file>

<file path=ppt/tags/tag42.xml><?xml version="1.0" encoding="utf-8"?>
<p:tagLst xmlns:a="http://schemas.openxmlformats.org/drawingml/2006/main" xmlns:r="http://schemas.openxmlformats.org/officeDocument/2006/relationships" xmlns:p="http://schemas.openxmlformats.org/presentationml/2006/main">
  <p:tag name="NUM" val="2"/>
</p:tagLst>
</file>

<file path=ppt/tags/tag43.xml><?xml version="1.0" encoding="utf-8"?>
<p:tagLst xmlns:a="http://schemas.openxmlformats.org/drawingml/2006/main" xmlns:r="http://schemas.openxmlformats.org/officeDocument/2006/relationships" xmlns:p="http://schemas.openxmlformats.org/presentationml/2006/main">
  <p:tag name="NUM" val="3"/>
</p:tagLst>
</file>

<file path=ppt/tags/tag44.xml><?xml version="1.0" encoding="utf-8"?>
<p:tagLst xmlns:a="http://schemas.openxmlformats.org/drawingml/2006/main" xmlns:r="http://schemas.openxmlformats.org/officeDocument/2006/relationships" xmlns:p="http://schemas.openxmlformats.org/presentationml/2006/main">
  <p:tag name="NUM" val="4"/>
</p:tagLst>
</file>

<file path=ppt/tags/tag45.xml><?xml version="1.0" encoding="utf-8"?>
<p:tagLst xmlns:a="http://schemas.openxmlformats.org/drawingml/2006/main" xmlns:r="http://schemas.openxmlformats.org/officeDocument/2006/relationships" xmlns:p="http://schemas.openxmlformats.org/presentationml/2006/main">
  <p:tag name="NUM" val="5"/>
</p:tagLst>
</file>

<file path=ppt/tags/tag46.xml><?xml version="1.0" encoding="utf-8"?>
<p:tagLst xmlns:a="http://schemas.openxmlformats.org/drawingml/2006/main" xmlns:r="http://schemas.openxmlformats.org/officeDocument/2006/relationships" xmlns:p="http://schemas.openxmlformats.org/presentationml/2006/main">
  <p:tag name="NUM" val="6"/>
</p:tagLst>
</file>

<file path=ppt/tags/tag47.xml><?xml version="1.0" encoding="utf-8"?>
<p:tagLst xmlns:a="http://schemas.openxmlformats.org/drawingml/2006/main" xmlns:r="http://schemas.openxmlformats.org/officeDocument/2006/relationships" xmlns:p="http://schemas.openxmlformats.org/presentationml/2006/main">
  <p:tag name="NUM" val="11"/>
</p:tagLst>
</file>

<file path=ppt/tags/tag48.xml><?xml version="1.0" encoding="utf-8"?>
<p:tagLst xmlns:a="http://schemas.openxmlformats.org/drawingml/2006/main" xmlns:r="http://schemas.openxmlformats.org/officeDocument/2006/relationships" xmlns:p="http://schemas.openxmlformats.org/presentationml/2006/main">
  <p:tag name="NUM" val="1"/>
</p:tagLst>
</file>

<file path=ppt/tags/tag49.xml><?xml version="1.0" encoding="utf-8"?>
<p:tagLst xmlns:a="http://schemas.openxmlformats.org/drawingml/2006/main" xmlns:r="http://schemas.openxmlformats.org/officeDocument/2006/relationships" xmlns:p="http://schemas.openxmlformats.org/presentationml/2006/main">
  <p:tag name="NUM" val="2"/>
</p:tagLst>
</file>

<file path=ppt/tags/tag50.xml><?xml version="1.0" encoding="utf-8"?>
<p:tagLst xmlns:a="http://schemas.openxmlformats.org/drawingml/2006/main" xmlns:r="http://schemas.openxmlformats.org/officeDocument/2006/relationships" xmlns:p="http://schemas.openxmlformats.org/presentationml/2006/main">
  <p:tag name="NUM" val="3"/>
</p:tagLst>
</file>

<file path=ppt/tags/tag51.xml><?xml version="1.0" encoding="utf-8"?>
<p:tagLst xmlns:a="http://schemas.openxmlformats.org/drawingml/2006/main" xmlns:r="http://schemas.openxmlformats.org/officeDocument/2006/relationships" xmlns:p="http://schemas.openxmlformats.org/presentationml/2006/main">
  <p:tag name="NUM" val="1"/>
</p:tagLst>
</file>

<file path=ppt/tags/tag52.xml><?xml version="1.0" encoding="utf-8"?>
<p:tagLst xmlns:a="http://schemas.openxmlformats.org/drawingml/2006/main" xmlns:r="http://schemas.openxmlformats.org/officeDocument/2006/relationships" xmlns:p="http://schemas.openxmlformats.org/presentationml/2006/main">
  <p:tag name="NUM" val="2"/>
</p:tagLst>
</file>

<file path=ppt/tags/tag53.xml><?xml version="1.0" encoding="utf-8"?>
<p:tagLst xmlns:a="http://schemas.openxmlformats.org/drawingml/2006/main" xmlns:r="http://schemas.openxmlformats.org/officeDocument/2006/relationships" xmlns:p="http://schemas.openxmlformats.org/presentationml/2006/main">
  <p:tag name="NUM" val="3"/>
</p:tagLst>
</file>

<file path=ppt/tags/tag54.xml><?xml version="1.0" encoding="utf-8"?>
<p:tagLst xmlns:a="http://schemas.openxmlformats.org/drawingml/2006/main" xmlns:r="http://schemas.openxmlformats.org/officeDocument/2006/relationships" xmlns:p="http://schemas.openxmlformats.org/presentationml/2006/main">
  <p:tag name="NUM" val="4"/>
</p:tagLst>
</file>

<file path=ppt/tags/tag55.xml><?xml version="1.0" encoding="utf-8"?>
<p:tagLst xmlns:a="http://schemas.openxmlformats.org/drawingml/2006/main" xmlns:r="http://schemas.openxmlformats.org/officeDocument/2006/relationships" xmlns:p="http://schemas.openxmlformats.org/presentationml/2006/main">
  <p:tag name="NUM" val="5"/>
</p:tagLst>
</file>

<file path=ppt/tags/tag56.xml><?xml version="1.0" encoding="utf-8"?>
<p:tagLst xmlns:a="http://schemas.openxmlformats.org/drawingml/2006/main" xmlns:r="http://schemas.openxmlformats.org/officeDocument/2006/relationships" xmlns:p="http://schemas.openxmlformats.org/presentationml/2006/main">
  <p:tag name="NUM" val="6"/>
</p:tagLst>
</file>

<file path=ppt/tags/tag57.xml><?xml version="1.0" encoding="utf-8"?>
<p:tagLst xmlns:a="http://schemas.openxmlformats.org/drawingml/2006/main" xmlns:r="http://schemas.openxmlformats.org/officeDocument/2006/relationships" xmlns:p="http://schemas.openxmlformats.org/presentationml/2006/main">
  <p:tag name="NUM" val="7"/>
</p:tagLst>
</file>

<file path=ppt/tags/tag58.xml><?xml version="1.0" encoding="utf-8"?>
<p:tagLst xmlns:a="http://schemas.openxmlformats.org/drawingml/2006/main" xmlns:r="http://schemas.openxmlformats.org/officeDocument/2006/relationships" xmlns:p="http://schemas.openxmlformats.org/presentationml/2006/main">
  <p:tag name="NUM" val="8"/>
</p:tagLst>
</file>

<file path=ppt/tags/tag59.xml><?xml version="1.0" encoding="utf-8"?>
<p:tagLst xmlns:a="http://schemas.openxmlformats.org/drawingml/2006/main" xmlns:r="http://schemas.openxmlformats.org/officeDocument/2006/relationships" xmlns:p="http://schemas.openxmlformats.org/presentationml/2006/main">
  <p:tag name="NUM" val="1"/>
</p:tagLst>
</file>

<file path=ppt/tags/tag60.xml><?xml version="1.0" encoding="utf-8"?>
<p:tagLst xmlns:a="http://schemas.openxmlformats.org/drawingml/2006/main" xmlns:r="http://schemas.openxmlformats.org/officeDocument/2006/relationships" xmlns:p="http://schemas.openxmlformats.org/presentationml/2006/main">
  <p:tag name="NUM" val="2"/>
</p:tagLst>
</file>

<file path=ppt/tags/tag61.xml><?xml version="1.0" encoding="utf-8"?>
<p:tagLst xmlns:a="http://schemas.openxmlformats.org/drawingml/2006/main" xmlns:r="http://schemas.openxmlformats.org/officeDocument/2006/relationships" xmlns:p="http://schemas.openxmlformats.org/presentationml/2006/main">
  <p:tag name="NUM" val="3"/>
</p:tagLst>
</file>

<file path=ppt/tags/tag62.xml><?xml version="1.0" encoding="utf-8"?>
<p:tagLst xmlns:a="http://schemas.openxmlformats.org/drawingml/2006/main" xmlns:r="http://schemas.openxmlformats.org/officeDocument/2006/relationships" xmlns:p="http://schemas.openxmlformats.org/presentationml/2006/main">
  <p:tag name="NUM" val="4"/>
</p:tagLst>
</file>

<file path=ppt/tags/tag63.xml><?xml version="1.0" encoding="utf-8"?>
<p:tagLst xmlns:a="http://schemas.openxmlformats.org/drawingml/2006/main" xmlns:r="http://schemas.openxmlformats.org/officeDocument/2006/relationships" xmlns:p="http://schemas.openxmlformats.org/presentationml/2006/main">
  <p:tag name="NUM" val="1"/>
</p:tagLst>
</file>

<file path=ppt/tags/tag64.xml><?xml version="1.0" encoding="utf-8"?>
<p:tagLst xmlns:a="http://schemas.openxmlformats.org/drawingml/2006/main" xmlns:r="http://schemas.openxmlformats.org/officeDocument/2006/relationships" xmlns:p="http://schemas.openxmlformats.org/presentationml/2006/main">
  <p:tag name="NUM" val="2"/>
</p:tagLst>
</file>

<file path=ppt/tags/tag65.xml><?xml version="1.0" encoding="utf-8"?>
<p:tagLst xmlns:a="http://schemas.openxmlformats.org/drawingml/2006/main" xmlns:r="http://schemas.openxmlformats.org/officeDocument/2006/relationships" xmlns:p="http://schemas.openxmlformats.org/presentationml/2006/main">
  <p:tag name="NUM" val="3"/>
</p:tagLst>
</file>

<file path=ppt/tags/tag66.xml><?xml version="1.0" encoding="utf-8"?>
<p:tagLst xmlns:a="http://schemas.openxmlformats.org/drawingml/2006/main" xmlns:r="http://schemas.openxmlformats.org/officeDocument/2006/relationships" xmlns:p="http://schemas.openxmlformats.org/presentationml/2006/main">
  <p:tag name="NUM" val="4"/>
</p:tagLst>
</file>

<file path=ppt/tags/tag67.xml><?xml version="1.0" encoding="utf-8"?>
<p:tagLst xmlns:a="http://schemas.openxmlformats.org/drawingml/2006/main" xmlns:r="http://schemas.openxmlformats.org/officeDocument/2006/relationships" xmlns:p="http://schemas.openxmlformats.org/presentationml/2006/main">
  <p:tag name="NUM" val="1"/>
</p:tagLst>
</file>

<file path=ppt/tags/tag68.xml><?xml version="1.0" encoding="utf-8"?>
<p:tagLst xmlns:a="http://schemas.openxmlformats.org/drawingml/2006/main" xmlns:r="http://schemas.openxmlformats.org/officeDocument/2006/relationships" xmlns:p="http://schemas.openxmlformats.org/presentationml/2006/main">
  <p:tag name="NUM" val="2"/>
</p:tagLst>
</file>

<file path=ppt/tags/tag69.xml><?xml version="1.0" encoding="utf-8"?>
<p:tagLst xmlns:a="http://schemas.openxmlformats.org/drawingml/2006/main" xmlns:r="http://schemas.openxmlformats.org/officeDocument/2006/relationships" xmlns:p="http://schemas.openxmlformats.org/presentationml/2006/main">
  <p:tag name="NUM" val="3"/>
</p:tagLst>
</file>

<file path=ppt/tags/tag70.xml><?xml version="1.0" encoding="utf-8"?>
<p:tagLst xmlns:a="http://schemas.openxmlformats.org/drawingml/2006/main" xmlns:r="http://schemas.openxmlformats.org/officeDocument/2006/relationships" xmlns:p="http://schemas.openxmlformats.org/presentationml/2006/main">
  <p:tag name="NUM" val="4"/>
</p:tagLst>
</file>

<file path=ppt/tags/tag71.xml><?xml version="1.0" encoding="utf-8"?>
<p:tagLst xmlns:a="http://schemas.openxmlformats.org/drawingml/2006/main" xmlns:r="http://schemas.openxmlformats.org/officeDocument/2006/relationships" xmlns:p="http://schemas.openxmlformats.org/presentationml/2006/main">
  <p:tag name="NUM" val="1"/>
</p:tagLst>
</file>

<file path=ppt/tags/tag72.xml><?xml version="1.0" encoding="utf-8"?>
<p:tagLst xmlns:a="http://schemas.openxmlformats.org/drawingml/2006/main" xmlns:r="http://schemas.openxmlformats.org/officeDocument/2006/relationships" xmlns:p="http://schemas.openxmlformats.org/presentationml/2006/main">
  <p:tag name="NUM" val="2"/>
</p:tagLst>
</file>

<file path=ppt/tags/tag73.xml><?xml version="1.0" encoding="utf-8"?>
<p:tagLst xmlns:a="http://schemas.openxmlformats.org/drawingml/2006/main" xmlns:r="http://schemas.openxmlformats.org/officeDocument/2006/relationships" xmlns:p="http://schemas.openxmlformats.org/presentationml/2006/main">
  <p:tag name="NUM" val="3"/>
</p:tagLst>
</file>

<file path=ppt/tags/tag74.xml><?xml version="1.0" encoding="utf-8"?>
<p:tagLst xmlns:a="http://schemas.openxmlformats.org/drawingml/2006/main" xmlns:r="http://schemas.openxmlformats.org/officeDocument/2006/relationships" xmlns:p="http://schemas.openxmlformats.org/presentationml/2006/main">
  <p:tag name="NUM" val="4"/>
</p:tagLst>
</file>

<file path=ppt/tags/tag75.xml><?xml version="1.0" encoding="utf-8"?>
<p:tagLst xmlns:a="http://schemas.openxmlformats.org/drawingml/2006/main" xmlns:r="http://schemas.openxmlformats.org/officeDocument/2006/relationships" xmlns:p="http://schemas.openxmlformats.org/presentationml/2006/main">
  <p:tag name="NUM" val="1"/>
</p:tagLst>
</file>

<file path=ppt/tags/tag76.xml><?xml version="1.0" encoding="utf-8"?>
<p:tagLst xmlns:a="http://schemas.openxmlformats.org/drawingml/2006/main" xmlns:r="http://schemas.openxmlformats.org/officeDocument/2006/relationships" xmlns:p="http://schemas.openxmlformats.org/presentationml/2006/main">
  <p:tag name="NUM" val="2"/>
</p:tagLst>
</file>

<file path=ppt/tags/tag77.xml><?xml version="1.0" encoding="utf-8"?>
<p:tagLst xmlns:a="http://schemas.openxmlformats.org/drawingml/2006/main" xmlns:r="http://schemas.openxmlformats.org/officeDocument/2006/relationships" xmlns:p="http://schemas.openxmlformats.org/presentationml/2006/main">
  <p:tag name="NUM" val="3"/>
</p:tagLst>
</file>

<file path=ppt/tags/tag78.xml><?xml version="1.0" encoding="utf-8"?>
<p:tagLst xmlns:a="http://schemas.openxmlformats.org/drawingml/2006/main" xmlns:r="http://schemas.openxmlformats.org/officeDocument/2006/relationships" xmlns:p="http://schemas.openxmlformats.org/presentationml/2006/main">
  <p:tag name="NUM" val="4"/>
</p:tagLst>
</file>

<file path=ppt/tags/tag79.xml><?xml version="1.0" encoding="utf-8"?>
<p:tagLst xmlns:a="http://schemas.openxmlformats.org/drawingml/2006/main" xmlns:r="http://schemas.openxmlformats.org/officeDocument/2006/relationships" xmlns:p="http://schemas.openxmlformats.org/presentationml/2006/main">
  <p:tag name="NUM" val="1"/>
</p:tagLst>
</file>

<file path=ppt/tags/tag80.xml><?xml version="1.0" encoding="utf-8"?>
<p:tagLst xmlns:a="http://schemas.openxmlformats.org/drawingml/2006/main" xmlns:r="http://schemas.openxmlformats.org/officeDocument/2006/relationships" xmlns:p="http://schemas.openxmlformats.org/presentationml/2006/main">
  <p:tag name="NUM" val="2"/>
</p:tagLst>
</file>

<file path=ppt/tags/tag81.xml><?xml version="1.0" encoding="utf-8"?>
<p:tagLst xmlns:a="http://schemas.openxmlformats.org/drawingml/2006/main" xmlns:r="http://schemas.openxmlformats.org/officeDocument/2006/relationships" xmlns:p="http://schemas.openxmlformats.org/presentationml/2006/main">
  <p:tag name="NUM" val="3"/>
</p:tagLst>
</file>

<file path=ppt/tags/tag82.xml><?xml version="1.0" encoding="utf-8"?>
<p:tagLst xmlns:a="http://schemas.openxmlformats.org/drawingml/2006/main" xmlns:r="http://schemas.openxmlformats.org/officeDocument/2006/relationships" xmlns:p="http://schemas.openxmlformats.org/presentationml/2006/main">
  <p:tag name="NUM" val="4"/>
</p:tagLst>
</file>

<file path=ppt/tags/tag83.xml><?xml version="1.0" encoding="utf-8"?>
<p:tagLst xmlns:a="http://schemas.openxmlformats.org/drawingml/2006/main" xmlns:r="http://schemas.openxmlformats.org/officeDocument/2006/relationships" xmlns:p="http://schemas.openxmlformats.org/presentationml/2006/main">
  <p:tag name="NUM" val="5"/>
</p:tagLst>
</file>

<file path=ppt/tags/tag84.xml><?xml version="1.0" encoding="utf-8"?>
<p:tagLst xmlns:a="http://schemas.openxmlformats.org/drawingml/2006/main" xmlns:r="http://schemas.openxmlformats.org/officeDocument/2006/relationships" xmlns:p="http://schemas.openxmlformats.org/presentationml/2006/main">
  <p:tag name="NUM" val="1"/>
</p:tagLst>
</file>

<file path=ppt/tags/tag85.xml><?xml version="1.0" encoding="utf-8"?>
<p:tagLst xmlns:a="http://schemas.openxmlformats.org/drawingml/2006/main" xmlns:r="http://schemas.openxmlformats.org/officeDocument/2006/relationships" xmlns:p="http://schemas.openxmlformats.org/presentationml/2006/main">
  <p:tag name="NUM" val="2"/>
</p:tagLst>
</file>

<file path=ppt/tags/tag86.xml><?xml version="1.0" encoding="utf-8"?>
<p:tagLst xmlns:a="http://schemas.openxmlformats.org/drawingml/2006/main" xmlns:r="http://schemas.openxmlformats.org/officeDocument/2006/relationships" xmlns:p="http://schemas.openxmlformats.org/presentationml/2006/main">
  <p:tag name="NUM" val="3"/>
</p:tagLst>
</file>

<file path=ppt/tags/tag87.xml><?xml version="1.0" encoding="utf-8"?>
<p:tagLst xmlns:a="http://schemas.openxmlformats.org/drawingml/2006/main" xmlns:r="http://schemas.openxmlformats.org/officeDocument/2006/relationships" xmlns:p="http://schemas.openxmlformats.org/presentationml/2006/main">
  <p:tag name="NUM" val="4"/>
</p:tagLst>
</file>

<file path=ppt/tags/tag88.xml><?xml version="1.0" encoding="utf-8"?>
<p:tagLst xmlns:a="http://schemas.openxmlformats.org/drawingml/2006/main" xmlns:r="http://schemas.openxmlformats.org/officeDocument/2006/relationships" xmlns:p="http://schemas.openxmlformats.org/presentationml/2006/main">
  <p:tag name="NUM" val="1"/>
</p:tagLst>
</file>

<file path=ppt/tags/tag89.xml><?xml version="1.0" encoding="utf-8"?>
<p:tagLst xmlns:a="http://schemas.openxmlformats.org/drawingml/2006/main" xmlns:r="http://schemas.openxmlformats.org/officeDocument/2006/relationships" xmlns:p="http://schemas.openxmlformats.org/presentationml/2006/main">
  <p:tag name="NUM" val="2"/>
</p:tagLst>
</file>

<file path=ppt/tags/tag90.xml><?xml version="1.0" encoding="utf-8"?>
<p:tagLst xmlns:a="http://schemas.openxmlformats.org/drawingml/2006/main" xmlns:r="http://schemas.openxmlformats.org/officeDocument/2006/relationships" xmlns:p="http://schemas.openxmlformats.org/presentationml/2006/main">
  <p:tag name="NUM" val="3"/>
</p:tagLst>
</file>

<file path=ppt/tags/tag91.xml><?xml version="1.0" encoding="utf-8"?>
<p:tagLst xmlns:a="http://schemas.openxmlformats.org/drawingml/2006/main" xmlns:r="http://schemas.openxmlformats.org/officeDocument/2006/relationships" xmlns:p="http://schemas.openxmlformats.org/presentationml/2006/main">
  <p:tag name="NUM" val="4"/>
</p:tagLst>
</file>

<file path=ppt/tags/tag92.xml><?xml version="1.0" encoding="utf-8"?>
<p:tagLst xmlns:a="http://schemas.openxmlformats.org/drawingml/2006/main" xmlns:r="http://schemas.openxmlformats.org/officeDocument/2006/relationships" xmlns:p="http://schemas.openxmlformats.org/presentationml/2006/main">
  <p:tag name="NUM" val="5"/>
</p:tagLst>
</file>

<file path=ppt/tags/tag93.xml><?xml version="1.0" encoding="utf-8"?>
<p:tagLst xmlns:a="http://schemas.openxmlformats.org/drawingml/2006/main" xmlns:r="http://schemas.openxmlformats.org/officeDocument/2006/relationships" xmlns:p="http://schemas.openxmlformats.org/presentationml/2006/main">
  <p:tag name="NUM" val="6"/>
</p:tagLst>
</file>

<file path=ppt/tags/tag94.xml><?xml version="1.0" encoding="utf-8"?>
<p:tagLst xmlns:a="http://schemas.openxmlformats.org/drawingml/2006/main" xmlns:r="http://schemas.openxmlformats.org/officeDocument/2006/relationships" xmlns:p="http://schemas.openxmlformats.org/presentationml/2006/main">
  <p:tag name="NUM" val="7"/>
</p:tagLst>
</file>

<file path=ppt/tags/tag95.xml><?xml version="1.0" encoding="utf-8"?>
<p:tagLst xmlns:a="http://schemas.openxmlformats.org/drawingml/2006/main" xmlns:r="http://schemas.openxmlformats.org/officeDocument/2006/relationships" xmlns:p="http://schemas.openxmlformats.org/presentationml/2006/main">
  <p:tag name="NUM" val="8"/>
</p:tagLst>
</file>

<file path=ppt/tags/tag96.xml><?xml version="1.0" encoding="utf-8"?>
<p:tagLst xmlns:a="http://schemas.openxmlformats.org/drawingml/2006/main" xmlns:r="http://schemas.openxmlformats.org/officeDocument/2006/relationships" xmlns:p="http://schemas.openxmlformats.org/presentationml/2006/main">
  <p:tag name="NUM" val="1"/>
</p:tagLst>
</file>

<file path=ppt/tags/tag97.xml><?xml version="1.0" encoding="utf-8"?>
<p:tagLst xmlns:a="http://schemas.openxmlformats.org/drawingml/2006/main" xmlns:r="http://schemas.openxmlformats.org/officeDocument/2006/relationships" xmlns:p="http://schemas.openxmlformats.org/presentationml/2006/main">
  <p:tag name="NUM" val="2"/>
</p:tagLst>
</file>

<file path=ppt/tags/tag98.xml><?xml version="1.0" encoding="utf-8"?>
<p:tagLst xmlns:a="http://schemas.openxmlformats.org/drawingml/2006/main" xmlns:r="http://schemas.openxmlformats.org/officeDocument/2006/relationships" xmlns:p="http://schemas.openxmlformats.org/presentationml/2006/main">
  <p:tag name="NUM" val="3"/>
</p:tagLst>
</file>

<file path=ppt/tags/tag99.xml><?xml version="1.0" encoding="utf-8"?>
<p:tagLst xmlns:a="http://schemas.openxmlformats.org/drawingml/2006/main" xmlns:r="http://schemas.openxmlformats.org/officeDocument/2006/relationships" xmlns:p="http://schemas.openxmlformats.org/presentationml/2006/main">
  <p:tag name="NUM" val="1"/>
</p:tagLst>
</file>

<file path=ppt/tags/tag100.xml><?xml version="1.0" encoding="utf-8"?>
<p:tagLst xmlns:a="http://schemas.openxmlformats.org/drawingml/2006/main" xmlns:r="http://schemas.openxmlformats.org/officeDocument/2006/relationships" xmlns:p="http://schemas.openxmlformats.org/presentationml/2006/main">
  <p:tag name="NUM" val="2"/>
</p:tagLst>
</file>

<file path=ppt/tags/tag101.xml><?xml version="1.0" encoding="utf-8"?>
<p:tagLst xmlns:a="http://schemas.openxmlformats.org/drawingml/2006/main" xmlns:r="http://schemas.openxmlformats.org/officeDocument/2006/relationships" xmlns:p="http://schemas.openxmlformats.org/presentationml/2006/main">
  <p:tag name="NUM" val="3"/>
</p:tagLst>
</file>

<file path=ppt/tags/tag102.xml><?xml version="1.0" encoding="utf-8"?>
<p:tagLst xmlns:a="http://schemas.openxmlformats.org/drawingml/2006/main" xmlns:r="http://schemas.openxmlformats.org/officeDocument/2006/relationships" xmlns:p="http://schemas.openxmlformats.org/presentationml/2006/main">
  <p:tag name="NUM" val="1"/>
</p:tagLst>
</file>

<file path=ppt/tags/tag103.xml><?xml version="1.0" encoding="utf-8"?>
<p:tagLst xmlns:a="http://schemas.openxmlformats.org/drawingml/2006/main" xmlns:r="http://schemas.openxmlformats.org/officeDocument/2006/relationships" xmlns:p="http://schemas.openxmlformats.org/presentationml/2006/main">
  <p:tag name="NUM" val="2"/>
</p:tagLst>
</file>

<file path=ppt/tags/tag104.xml><?xml version="1.0" encoding="utf-8"?>
<p:tagLst xmlns:a="http://schemas.openxmlformats.org/drawingml/2006/main" xmlns:r="http://schemas.openxmlformats.org/officeDocument/2006/relationships" xmlns:p="http://schemas.openxmlformats.org/presentationml/2006/main">
  <p:tag name="NUM" val="3"/>
</p:tagLst>
</file>

<file path=ppt/tags/tag105.xml><?xml version="1.0" encoding="utf-8"?>
<p:tagLst xmlns:a="http://schemas.openxmlformats.org/drawingml/2006/main" xmlns:r="http://schemas.openxmlformats.org/officeDocument/2006/relationships" xmlns:p="http://schemas.openxmlformats.org/presentationml/2006/main">
  <p:tag name="NUM" val="4"/>
</p:tagLst>
</file>

<file path=ppt/tags/tag106.xml><?xml version="1.0" encoding="utf-8"?>
<p:tagLst xmlns:a="http://schemas.openxmlformats.org/drawingml/2006/main" xmlns:r="http://schemas.openxmlformats.org/officeDocument/2006/relationships" xmlns:p="http://schemas.openxmlformats.org/presentationml/2006/main">
  <p:tag name="NUM" val="1"/>
</p:tagLst>
</file>

<file path=ppt/tags/tag107.xml><?xml version="1.0" encoding="utf-8"?>
<p:tagLst xmlns:a="http://schemas.openxmlformats.org/drawingml/2006/main" xmlns:r="http://schemas.openxmlformats.org/officeDocument/2006/relationships" xmlns:p="http://schemas.openxmlformats.org/presentationml/2006/main">
  <p:tag name="NUM" val="2"/>
</p:tagLst>
</file>

<file path=ppt/tags/tag108.xml><?xml version="1.0" encoding="utf-8"?>
<p:tagLst xmlns:a="http://schemas.openxmlformats.org/drawingml/2006/main" xmlns:r="http://schemas.openxmlformats.org/officeDocument/2006/relationships" xmlns:p="http://schemas.openxmlformats.org/presentationml/2006/main">
  <p:tag name="NUM" val="3"/>
</p:tagLst>
</file>

<file path=ppt/tags/tag109.xml><?xml version="1.0" encoding="utf-8"?>
<p:tagLst xmlns:a="http://schemas.openxmlformats.org/drawingml/2006/main" xmlns:r="http://schemas.openxmlformats.org/officeDocument/2006/relationships" xmlns:p="http://schemas.openxmlformats.org/presentationml/2006/main">
  <p:tag name="NUM" val="1"/>
</p:tagLst>
</file>

<file path=ppt/tags/tag110.xml><?xml version="1.0" encoding="utf-8"?>
<p:tagLst xmlns:a="http://schemas.openxmlformats.org/drawingml/2006/main" xmlns:r="http://schemas.openxmlformats.org/officeDocument/2006/relationships" xmlns:p="http://schemas.openxmlformats.org/presentationml/2006/main">
  <p:tag name="NUM" val="2"/>
</p:tagLst>
</file>

<file path=ppt/tags/tag111.xml><?xml version="1.0" encoding="utf-8"?>
<p:tagLst xmlns:a="http://schemas.openxmlformats.org/drawingml/2006/main" xmlns:r="http://schemas.openxmlformats.org/officeDocument/2006/relationships" xmlns:p="http://schemas.openxmlformats.org/presentationml/2006/main">
  <p:tag name="NUM" val="3"/>
</p:tagLst>
</file>

<file path=ppt/tags/tag112.xml><?xml version="1.0" encoding="utf-8"?>
<p:tagLst xmlns:a="http://schemas.openxmlformats.org/drawingml/2006/main" xmlns:r="http://schemas.openxmlformats.org/officeDocument/2006/relationships" xmlns:p="http://schemas.openxmlformats.org/presentationml/2006/main">
  <p:tag name="NUM" val="1"/>
</p:tagLst>
</file>

<file path=ppt/tags/tag113.xml><?xml version="1.0" encoding="utf-8"?>
<p:tagLst xmlns:a="http://schemas.openxmlformats.org/drawingml/2006/main" xmlns:r="http://schemas.openxmlformats.org/officeDocument/2006/relationships" xmlns:p="http://schemas.openxmlformats.org/presentationml/2006/main">
  <p:tag name="NUM" val="2"/>
</p:tagLst>
</file>

<file path=ppt/tags/tag114.xml><?xml version="1.0" encoding="utf-8"?>
<p:tagLst xmlns:a="http://schemas.openxmlformats.org/drawingml/2006/main" xmlns:r="http://schemas.openxmlformats.org/officeDocument/2006/relationships" xmlns:p="http://schemas.openxmlformats.org/presentationml/2006/main">
  <p:tag name="NUM" val="3"/>
</p:tagLst>
</file>

<file path=ppt/tags/tag115.xml><?xml version="1.0" encoding="utf-8"?>
<p:tagLst xmlns:a="http://schemas.openxmlformats.org/drawingml/2006/main" xmlns:r="http://schemas.openxmlformats.org/officeDocument/2006/relationships" xmlns:p="http://schemas.openxmlformats.org/presentationml/2006/main">
  <p:tag name="NUM" val="4"/>
</p:tagLst>
</file>

<file path=ppt/tags/tag116.xml><?xml version="1.0" encoding="utf-8"?>
<p:tagLst xmlns:a="http://schemas.openxmlformats.org/drawingml/2006/main" xmlns:r="http://schemas.openxmlformats.org/officeDocument/2006/relationships" xmlns:p="http://schemas.openxmlformats.org/presentationml/2006/main">
  <p:tag name="NUM" val="1"/>
</p:tagLst>
</file>

<file path=ppt/tags/tag117.xml><?xml version="1.0" encoding="utf-8"?>
<p:tagLst xmlns:a="http://schemas.openxmlformats.org/drawingml/2006/main" xmlns:r="http://schemas.openxmlformats.org/officeDocument/2006/relationships" xmlns:p="http://schemas.openxmlformats.org/presentationml/2006/main">
  <p:tag name="NUM" val="2"/>
</p:tagLst>
</file>

<file path=ppt/tags/tag118.xml><?xml version="1.0" encoding="utf-8"?>
<p:tagLst xmlns:a="http://schemas.openxmlformats.org/drawingml/2006/main" xmlns:r="http://schemas.openxmlformats.org/officeDocument/2006/relationships" xmlns:p="http://schemas.openxmlformats.org/presentationml/2006/main">
  <p:tag name="NUM" val="3"/>
</p:tagLst>
</file>

<file path=ppt/tags/tag119.xml><?xml version="1.0" encoding="utf-8"?>
<p:tagLst xmlns:a="http://schemas.openxmlformats.org/drawingml/2006/main" xmlns:r="http://schemas.openxmlformats.org/officeDocument/2006/relationships" xmlns:p="http://schemas.openxmlformats.org/presentationml/2006/main">
  <p:tag name="NUM" val="1"/>
</p:tagLst>
</file>

<file path=ppt/tags/tag120.xml><?xml version="1.0" encoding="utf-8"?>
<p:tagLst xmlns:a="http://schemas.openxmlformats.org/drawingml/2006/main" xmlns:r="http://schemas.openxmlformats.org/officeDocument/2006/relationships" xmlns:p="http://schemas.openxmlformats.org/presentationml/2006/main">
  <p:tag name="NUM" val="2"/>
</p:tagLst>
</file>

<file path=ppt/tags/tag121.xml><?xml version="1.0" encoding="utf-8"?>
<p:tagLst xmlns:a="http://schemas.openxmlformats.org/drawingml/2006/main" xmlns:r="http://schemas.openxmlformats.org/officeDocument/2006/relationships" xmlns:p="http://schemas.openxmlformats.org/presentationml/2006/main">
  <p:tag name="NUM" val="3"/>
</p:tagLst>
</file>

<file path=ppt/tags/tag122.xml><?xml version="1.0" encoding="utf-8"?>
<p:tagLst xmlns:a="http://schemas.openxmlformats.org/drawingml/2006/main" xmlns:r="http://schemas.openxmlformats.org/officeDocument/2006/relationships" xmlns:p="http://schemas.openxmlformats.org/presentationml/2006/main">
  <p:tag name="NUM" val="4"/>
</p:tagLst>
</file>

<file path=ppt/tags/tag123.xml><?xml version="1.0" encoding="utf-8"?>
<p:tagLst xmlns:a="http://schemas.openxmlformats.org/drawingml/2006/main" xmlns:r="http://schemas.openxmlformats.org/officeDocument/2006/relationships" xmlns:p="http://schemas.openxmlformats.org/presentationml/2006/main">
  <p:tag name="NUM" val="1"/>
</p:tagLst>
</file>

<file path=ppt/tags/tag124.xml><?xml version="1.0" encoding="utf-8"?>
<p:tagLst xmlns:a="http://schemas.openxmlformats.org/drawingml/2006/main" xmlns:r="http://schemas.openxmlformats.org/officeDocument/2006/relationships" xmlns:p="http://schemas.openxmlformats.org/presentationml/2006/main">
  <p:tag name="NUM" val="2"/>
</p:tagLst>
</file>

<file path=ppt/tags/tag125.xml><?xml version="1.0" encoding="utf-8"?>
<p:tagLst xmlns:a="http://schemas.openxmlformats.org/drawingml/2006/main" xmlns:r="http://schemas.openxmlformats.org/officeDocument/2006/relationships" xmlns:p="http://schemas.openxmlformats.org/presentationml/2006/main">
  <p:tag name="NUM" val="3"/>
</p:tagLst>
</file>

<file path=ppt/tags/tag126.xml><?xml version="1.0" encoding="utf-8"?>
<p:tagLst xmlns:a="http://schemas.openxmlformats.org/drawingml/2006/main" xmlns:r="http://schemas.openxmlformats.org/officeDocument/2006/relationships" xmlns:p="http://schemas.openxmlformats.org/presentationml/2006/main">
  <p:tag name="NUM" val="1"/>
</p:tagLst>
</file>

<file path=ppt/tags/tag127.xml><?xml version="1.0" encoding="utf-8"?>
<p:tagLst xmlns:a="http://schemas.openxmlformats.org/drawingml/2006/main" xmlns:r="http://schemas.openxmlformats.org/officeDocument/2006/relationships" xmlns:p="http://schemas.openxmlformats.org/presentationml/2006/main">
  <p:tag name="NUM" val="2"/>
</p:tagLst>
</file>

<file path=ppt/tags/tag128.xml><?xml version="1.0" encoding="utf-8"?>
<p:tagLst xmlns:a="http://schemas.openxmlformats.org/drawingml/2006/main" xmlns:r="http://schemas.openxmlformats.org/officeDocument/2006/relationships" xmlns:p="http://schemas.openxmlformats.org/presentationml/2006/main">
  <p:tag name="NUM" val="3"/>
</p:tagLst>
</file>

<file path=ppt/tags/tag129.xml><?xml version="1.0" encoding="utf-8"?>
<p:tagLst xmlns:a="http://schemas.openxmlformats.org/drawingml/2006/main" xmlns:r="http://schemas.openxmlformats.org/officeDocument/2006/relationships" xmlns:p="http://schemas.openxmlformats.org/presentationml/2006/main">
  <p:tag name="NUM" val="4"/>
</p:tagLst>
</file>

<file path=ppt/tags/tag130.xml><?xml version="1.0" encoding="utf-8"?>
<p:tagLst xmlns:a="http://schemas.openxmlformats.org/drawingml/2006/main" xmlns:r="http://schemas.openxmlformats.org/officeDocument/2006/relationships" xmlns:p="http://schemas.openxmlformats.org/presentationml/2006/main">
  <p:tag name="NUM" val="1"/>
</p:tagLst>
</file>

<file path=ppt/tags/tag131.xml><?xml version="1.0" encoding="utf-8"?>
<p:tagLst xmlns:a="http://schemas.openxmlformats.org/drawingml/2006/main" xmlns:r="http://schemas.openxmlformats.org/officeDocument/2006/relationships" xmlns:p="http://schemas.openxmlformats.org/presentationml/2006/main">
  <p:tag name="NUM" val="2"/>
</p:tagLst>
</file>

<file path=ppt/tags/tag132.xml><?xml version="1.0" encoding="utf-8"?>
<p:tagLst xmlns:a="http://schemas.openxmlformats.org/drawingml/2006/main" xmlns:r="http://schemas.openxmlformats.org/officeDocument/2006/relationships" xmlns:p="http://schemas.openxmlformats.org/presentationml/2006/main">
  <p:tag name="NUM" val="3"/>
</p:tagLst>
</file>

<file path=ppt/tags/tag133.xml><?xml version="1.0" encoding="utf-8"?>
<p:tagLst xmlns:a="http://schemas.openxmlformats.org/drawingml/2006/main" xmlns:r="http://schemas.openxmlformats.org/officeDocument/2006/relationships" xmlns:p="http://schemas.openxmlformats.org/presentationml/2006/main">
  <p:tag name="NUM" val="4"/>
</p:tagLst>
</file>

<file path=ppt/tags/tag134.xml><?xml version="1.0" encoding="utf-8"?>
<p:tagLst xmlns:a="http://schemas.openxmlformats.org/drawingml/2006/main" xmlns:r="http://schemas.openxmlformats.org/officeDocument/2006/relationships" xmlns:p="http://schemas.openxmlformats.org/presentationml/2006/main">
  <p:tag name="NUM" val="5"/>
</p:tagLst>
</file>

<file path=ppt/tags/tag135.xml><?xml version="1.0" encoding="utf-8"?>
<p:tagLst xmlns:a="http://schemas.openxmlformats.org/drawingml/2006/main" xmlns:r="http://schemas.openxmlformats.org/officeDocument/2006/relationships" xmlns:p="http://schemas.openxmlformats.org/presentationml/2006/main">
  <p:tag name="NUM" val="6"/>
</p:tagLst>
</file>

<file path=ppt/tags/tag136.xml><?xml version="1.0" encoding="utf-8"?>
<p:tagLst xmlns:a="http://schemas.openxmlformats.org/drawingml/2006/main" xmlns:r="http://schemas.openxmlformats.org/officeDocument/2006/relationships" xmlns:p="http://schemas.openxmlformats.org/presentationml/2006/main">
  <p:tag name="NUM" val="7"/>
</p:tagLst>
</file>

<file path=ppt/tags/tag137.xml><?xml version="1.0" encoding="utf-8"?>
<p:tagLst xmlns:a="http://schemas.openxmlformats.org/drawingml/2006/main" xmlns:r="http://schemas.openxmlformats.org/officeDocument/2006/relationships" xmlns:p="http://schemas.openxmlformats.org/presentationml/2006/main">
  <p:tag name="NUM" val="8"/>
</p:tagLst>
</file>

<file path=ppt/tags/tag138.xml><?xml version="1.0" encoding="utf-8"?>
<p:tagLst xmlns:a="http://schemas.openxmlformats.org/drawingml/2006/main" xmlns:r="http://schemas.openxmlformats.org/officeDocument/2006/relationships" xmlns:p="http://schemas.openxmlformats.org/presentationml/2006/main">
  <p:tag name="NUM" val="1"/>
</p:tagLst>
</file>

<file path=ppt/tags/tag139.xml><?xml version="1.0" encoding="utf-8"?>
<p:tagLst xmlns:a="http://schemas.openxmlformats.org/drawingml/2006/main" xmlns:r="http://schemas.openxmlformats.org/officeDocument/2006/relationships" xmlns:p="http://schemas.openxmlformats.org/presentationml/2006/main">
  <p:tag name="NUM" val="2"/>
</p:tagLst>
</file>

<file path=ppt/tags/tag140.xml><?xml version="1.0" encoding="utf-8"?>
<p:tagLst xmlns:a="http://schemas.openxmlformats.org/drawingml/2006/main" xmlns:r="http://schemas.openxmlformats.org/officeDocument/2006/relationships" xmlns:p="http://schemas.openxmlformats.org/presentationml/2006/main">
  <p:tag name="NUM" val="3"/>
</p:tagLst>
</file>

<file path=ppt/tags/tag141.xml><?xml version="1.0" encoding="utf-8"?>
<p:tagLst xmlns:a="http://schemas.openxmlformats.org/drawingml/2006/main" xmlns:r="http://schemas.openxmlformats.org/officeDocument/2006/relationships" xmlns:p="http://schemas.openxmlformats.org/presentationml/2006/main">
  <p:tag name="NUM" val="1"/>
</p:tagLst>
</file>

<file path=ppt/tags/tag142.xml><?xml version="1.0" encoding="utf-8"?>
<p:tagLst xmlns:a="http://schemas.openxmlformats.org/drawingml/2006/main" xmlns:r="http://schemas.openxmlformats.org/officeDocument/2006/relationships" xmlns:p="http://schemas.openxmlformats.org/presentationml/2006/main">
  <p:tag name="NUM" val="2"/>
</p:tagLst>
</file>

<file path=ppt/tags/tag143.xml><?xml version="1.0" encoding="utf-8"?>
<p:tagLst xmlns:a="http://schemas.openxmlformats.org/drawingml/2006/main" xmlns:r="http://schemas.openxmlformats.org/officeDocument/2006/relationships" xmlns:p="http://schemas.openxmlformats.org/presentationml/2006/main">
  <p:tag name="NUM" val="3"/>
</p:tagLst>
</file>

<file path=ppt/tags/tag144.xml><?xml version="1.0" encoding="utf-8"?>
<p:tagLst xmlns:a="http://schemas.openxmlformats.org/drawingml/2006/main" xmlns:r="http://schemas.openxmlformats.org/officeDocument/2006/relationships" xmlns:p="http://schemas.openxmlformats.org/presentationml/2006/main">
  <p:tag name="NUM" val="4"/>
</p:tagLst>
</file>

<file path=ppt/tags/tag145.xml><?xml version="1.0" encoding="utf-8"?>
<p:tagLst xmlns:a="http://schemas.openxmlformats.org/drawingml/2006/main" xmlns:r="http://schemas.openxmlformats.org/officeDocument/2006/relationships" xmlns:p="http://schemas.openxmlformats.org/presentationml/2006/main">
  <p:tag name="NUM" val="1"/>
</p:tagLst>
</file>

<file path=ppt/tags/tag146.xml><?xml version="1.0" encoding="utf-8"?>
<p:tagLst xmlns:a="http://schemas.openxmlformats.org/drawingml/2006/main" xmlns:r="http://schemas.openxmlformats.org/officeDocument/2006/relationships" xmlns:p="http://schemas.openxmlformats.org/presentationml/2006/main">
  <p:tag name="NUM" val="2"/>
</p:tagLst>
</file>

<file path=ppt/tags/tag147.xml><?xml version="1.0" encoding="utf-8"?>
<p:tagLst xmlns:a="http://schemas.openxmlformats.org/drawingml/2006/main" xmlns:r="http://schemas.openxmlformats.org/officeDocument/2006/relationships" xmlns:p="http://schemas.openxmlformats.org/presentationml/2006/main">
  <p:tag name="NUM" val="3"/>
</p:tagLst>
</file>

<file path=ppt/tags/tag148.xml><?xml version="1.0" encoding="utf-8"?>
<p:tagLst xmlns:a="http://schemas.openxmlformats.org/drawingml/2006/main" xmlns:r="http://schemas.openxmlformats.org/officeDocument/2006/relationships" xmlns:p="http://schemas.openxmlformats.org/presentationml/2006/main">
  <p:tag name="NUM" val="4"/>
</p:tagLst>
</file>

<file path=ppt/tags/tag149.xml><?xml version="1.0" encoding="utf-8"?>
<p:tagLst xmlns:a="http://schemas.openxmlformats.org/drawingml/2006/main" xmlns:r="http://schemas.openxmlformats.org/officeDocument/2006/relationships" xmlns:p="http://schemas.openxmlformats.org/presentationml/2006/main">
  <p:tag name="NUM" val="5"/>
</p:tagLst>
</file>

<file path=ppt/tags/tag150.xml><?xml version="1.0" encoding="utf-8"?>
<p:tagLst xmlns:a="http://schemas.openxmlformats.org/drawingml/2006/main" xmlns:r="http://schemas.openxmlformats.org/officeDocument/2006/relationships" xmlns:p="http://schemas.openxmlformats.org/presentationml/2006/main">
  <p:tag name="NUM" val="1"/>
</p:tagLst>
</file>

<file path=ppt/tags/tag151.xml><?xml version="1.0" encoding="utf-8"?>
<p:tagLst xmlns:a="http://schemas.openxmlformats.org/drawingml/2006/main" xmlns:r="http://schemas.openxmlformats.org/officeDocument/2006/relationships" xmlns:p="http://schemas.openxmlformats.org/presentationml/2006/main">
  <p:tag name="NUM" val="2"/>
</p:tagLst>
</file>

<file path=ppt/tags/tag152.xml><?xml version="1.0" encoding="utf-8"?>
<p:tagLst xmlns:a="http://schemas.openxmlformats.org/drawingml/2006/main" xmlns:r="http://schemas.openxmlformats.org/officeDocument/2006/relationships" xmlns:p="http://schemas.openxmlformats.org/presentationml/2006/main">
  <p:tag name="NUM" val="3"/>
</p:tagLst>
</file>

<file path=ppt/tags/tag153.xml><?xml version="1.0" encoding="utf-8"?>
<p:tagLst xmlns:a="http://schemas.openxmlformats.org/drawingml/2006/main" xmlns:r="http://schemas.openxmlformats.org/officeDocument/2006/relationships" xmlns:p="http://schemas.openxmlformats.org/presentationml/2006/main">
  <p:tag name="NUM" val="1"/>
</p:tagLst>
</file>

<file path=ppt/tags/tag154.xml><?xml version="1.0" encoding="utf-8"?>
<p:tagLst xmlns:a="http://schemas.openxmlformats.org/drawingml/2006/main" xmlns:r="http://schemas.openxmlformats.org/officeDocument/2006/relationships" xmlns:p="http://schemas.openxmlformats.org/presentationml/2006/main">
  <p:tag name="NUM" val="2"/>
</p:tagLst>
</file>

<file path=ppt/tags/tag155.xml><?xml version="1.0" encoding="utf-8"?>
<p:tagLst xmlns:a="http://schemas.openxmlformats.org/drawingml/2006/main" xmlns:r="http://schemas.openxmlformats.org/officeDocument/2006/relationships" xmlns:p="http://schemas.openxmlformats.org/presentationml/2006/main">
  <p:tag name="NUM" val="3"/>
</p:tagLst>
</file>

<file path=ppt/tags/tag156.xml><?xml version="1.0" encoding="utf-8"?>
<p:tagLst xmlns:a="http://schemas.openxmlformats.org/drawingml/2006/main" xmlns:r="http://schemas.openxmlformats.org/officeDocument/2006/relationships" xmlns:p="http://schemas.openxmlformats.org/presentationml/2006/main">
  <p:tag name="NUM" val="1"/>
</p:tagLst>
</file>

<file path=ppt/tags/tag157.xml><?xml version="1.0" encoding="utf-8"?>
<p:tagLst xmlns:a="http://schemas.openxmlformats.org/drawingml/2006/main" xmlns:r="http://schemas.openxmlformats.org/officeDocument/2006/relationships" xmlns:p="http://schemas.openxmlformats.org/presentationml/2006/main">
  <p:tag name="NUM" val="2"/>
</p:tagLst>
</file>

<file path=ppt/tags/tag158.xml><?xml version="1.0" encoding="utf-8"?>
<p:tagLst xmlns:a="http://schemas.openxmlformats.org/drawingml/2006/main" xmlns:r="http://schemas.openxmlformats.org/officeDocument/2006/relationships" xmlns:p="http://schemas.openxmlformats.org/presentationml/2006/main">
  <p:tag name="NUM" val="3"/>
</p:tagLst>
</file>

<file path=ppt/tags/tag159.xml><?xml version="1.0" encoding="utf-8"?>
<p:tagLst xmlns:a="http://schemas.openxmlformats.org/drawingml/2006/main" xmlns:r="http://schemas.openxmlformats.org/officeDocument/2006/relationships" xmlns:p="http://schemas.openxmlformats.org/presentationml/2006/main">
  <p:tag name="NUM" val="1"/>
</p:tagLst>
</file>

<file path=ppt/tags/tag160.xml><?xml version="1.0" encoding="utf-8"?>
<p:tagLst xmlns:a="http://schemas.openxmlformats.org/drawingml/2006/main" xmlns:r="http://schemas.openxmlformats.org/officeDocument/2006/relationships" xmlns:p="http://schemas.openxmlformats.org/presentationml/2006/main">
  <p:tag name="NUM" val="2"/>
</p:tagLst>
</file>

<file path=ppt/tags/tag161.xml><?xml version="1.0" encoding="utf-8"?>
<p:tagLst xmlns:a="http://schemas.openxmlformats.org/drawingml/2006/main" xmlns:r="http://schemas.openxmlformats.org/officeDocument/2006/relationships" xmlns:p="http://schemas.openxmlformats.org/presentationml/2006/main">
  <p:tag name="NUM" val="3"/>
</p:tagLst>
</file>

<file path=ppt/tags/tag162.xml><?xml version="1.0" encoding="utf-8"?>
<p:tagLst xmlns:a="http://schemas.openxmlformats.org/drawingml/2006/main" xmlns:r="http://schemas.openxmlformats.org/officeDocument/2006/relationships" xmlns:p="http://schemas.openxmlformats.org/presentationml/2006/main">
  <p:tag name="NUM" val="1"/>
</p:tagLst>
</file>

<file path=ppt/tags/tag163.xml><?xml version="1.0" encoding="utf-8"?>
<p:tagLst xmlns:a="http://schemas.openxmlformats.org/drawingml/2006/main" xmlns:r="http://schemas.openxmlformats.org/officeDocument/2006/relationships" xmlns:p="http://schemas.openxmlformats.org/presentationml/2006/main">
  <p:tag name="NUM" val="2"/>
</p:tagLst>
</file>

<file path=ppt/tags/tag164.xml><?xml version="1.0" encoding="utf-8"?>
<p:tagLst xmlns:a="http://schemas.openxmlformats.org/drawingml/2006/main" xmlns:r="http://schemas.openxmlformats.org/officeDocument/2006/relationships" xmlns:p="http://schemas.openxmlformats.org/presentationml/2006/main">
  <p:tag name="NUM" val="3"/>
</p:tagLst>
</file>

<file path=ppt/tags/tag165.xml><?xml version="1.0" encoding="utf-8"?>
<p:tagLst xmlns:a="http://schemas.openxmlformats.org/drawingml/2006/main" xmlns:r="http://schemas.openxmlformats.org/officeDocument/2006/relationships" xmlns:p="http://schemas.openxmlformats.org/presentationml/2006/main">
  <p:tag name="NUM" val="1"/>
</p:tagLst>
</file>

<file path=ppt/tags/tag166.xml><?xml version="1.0" encoding="utf-8"?>
<p:tagLst xmlns:a="http://schemas.openxmlformats.org/drawingml/2006/main" xmlns:r="http://schemas.openxmlformats.org/officeDocument/2006/relationships" xmlns:p="http://schemas.openxmlformats.org/presentationml/2006/main">
  <p:tag name="NUM" val="2"/>
</p:tagLst>
</file>

<file path=ppt/tags/tag167.xml><?xml version="1.0" encoding="utf-8"?>
<p:tagLst xmlns:a="http://schemas.openxmlformats.org/drawingml/2006/main" xmlns:r="http://schemas.openxmlformats.org/officeDocument/2006/relationships" xmlns:p="http://schemas.openxmlformats.org/presentationml/2006/main">
  <p:tag name="NUM" val="3"/>
</p:tagLst>
</file>

<file path=ppt/tags/tag168.xml><?xml version="1.0" encoding="utf-8"?>
<p:tagLst xmlns:a="http://schemas.openxmlformats.org/drawingml/2006/main" xmlns:r="http://schemas.openxmlformats.org/officeDocument/2006/relationships" xmlns:p="http://schemas.openxmlformats.org/presentationml/2006/main">
  <p:tag name="NUM" val="4"/>
</p:tagLst>
</file>

<file path=ppt/tags/tag169.xml><?xml version="1.0" encoding="utf-8"?>
<p:tagLst xmlns:a="http://schemas.openxmlformats.org/drawingml/2006/main" xmlns:r="http://schemas.openxmlformats.org/officeDocument/2006/relationships" xmlns:p="http://schemas.openxmlformats.org/presentationml/2006/main">
  <p:tag name="NUM" val="5"/>
</p:tagLst>
</file>

<file path=ppt/tags/tag170.xml><?xml version="1.0" encoding="utf-8"?>
<p:tagLst xmlns:a="http://schemas.openxmlformats.org/drawingml/2006/main" xmlns:r="http://schemas.openxmlformats.org/officeDocument/2006/relationships" xmlns:p="http://schemas.openxmlformats.org/presentationml/2006/main">
  <p:tag name="NUM" val="6"/>
</p:tagLst>
</file>

<file path=ppt/tags/tag171.xml><?xml version="1.0" encoding="utf-8"?>
<p:tagLst xmlns:a="http://schemas.openxmlformats.org/drawingml/2006/main" xmlns:r="http://schemas.openxmlformats.org/officeDocument/2006/relationships" xmlns:p="http://schemas.openxmlformats.org/presentationml/2006/main">
  <p:tag name="NUM" val="7"/>
</p:tagLst>
</file>

<file path=ppt/tags/tag172.xml><?xml version="1.0" encoding="utf-8"?>
<p:tagLst xmlns:a="http://schemas.openxmlformats.org/drawingml/2006/main" xmlns:r="http://schemas.openxmlformats.org/officeDocument/2006/relationships" xmlns:p="http://schemas.openxmlformats.org/presentationml/2006/main">
  <p:tag name="NUM" val="8"/>
</p:tagLst>
</file>

<file path=ppt/tags/tag173.xml><?xml version="1.0" encoding="utf-8"?>
<p:tagLst xmlns:a="http://schemas.openxmlformats.org/drawingml/2006/main" xmlns:r="http://schemas.openxmlformats.org/officeDocument/2006/relationships" xmlns:p="http://schemas.openxmlformats.org/presentationml/2006/main">
  <p:tag name="NUM" val="1"/>
</p:tagLst>
</file>

<file path=ppt/tags/tag174.xml><?xml version="1.0" encoding="utf-8"?>
<p:tagLst xmlns:a="http://schemas.openxmlformats.org/drawingml/2006/main" xmlns:r="http://schemas.openxmlformats.org/officeDocument/2006/relationships" xmlns:p="http://schemas.openxmlformats.org/presentationml/2006/main">
  <p:tag name="NUM" val="2"/>
</p:tagLst>
</file>

<file path=ppt/tags/tag175.xml><?xml version="1.0" encoding="utf-8"?>
<p:tagLst xmlns:a="http://schemas.openxmlformats.org/drawingml/2006/main" xmlns:r="http://schemas.openxmlformats.org/officeDocument/2006/relationships" xmlns:p="http://schemas.openxmlformats.org/presentationml/2006/main">
  <p:tag name="NUM" val="1"/>
</p:tagLst>
</file>

<file path=ppt/tags/tag176.xml><?xml version="1.0" encoding="utf-8"?>
<p:tagLst xmlns:a="http://schemas.openxmlformats.org/drawingml/2006/main" xmlns:r="http://schemas.openxmlformats.org/officeDocument/2006/relationships" xmlns:p="http://schemas.openxmlformats.org/presentationml/2006/main">
  <p:tag name="NUM" val="2"/>
</p:tagLst>
</file>

<file path=ppt/tags/tag177.xml><?xml version="1.0" encoding="utf-8"?>
<p:tagLst xmlns:a="http://schemas.openxmlformats.org/drawingml/2006/main" xmlns:r="http://schemas.openxmlformats.org/officeDocument/2006/relationships" xmlns:p="http://schemas.openxmlformats.org/presentationml/2006/main">
  <p:tag name="NUM" val="3"/>
</p:tagLst>
</file>

<file path=ppt/tags/tag178.xml><?xml version="1.0" encoding="utf-8"?>
<p:tagLst xmlns:a="http://schemas.openxmlformats.org/drawingml/2006/main" xmlns:r="http://schemas.openxmlformats.org/officeDocument/2006/relationships" xmlns:p="http://schemas.openxmlformats.org/presentationml/2006/main">
  <p:tag name="NUM" val="4"/>
</p:tagLst>
</file>

<file path=ppt/tags/tag179.xml><?xml version="1.0" encoding="utf-8"?>
<p:tagLst xmlns:a="http://schemas.openxmlformats.org/drawingml/2006/main" xmlns:r="http://schemas.openxmlformats.org/officeDocument/2006/relationships" xmlns:p="http://schemas.openxmlformats.org/presentationml/2006/main">
  <p:tag name="NUM" val="5"/>
</p:tagLst>
</file>

<file path=ppt/tags/tag180.xml><?xml version="1.0" encoding="utf-8"?>
<p:tagLst xmlns:a="http://schemas.openxmlformats.org/drawingml/2006/main" xmlns:r="http://schemas.openxmlformats.org/officeDocument/2006/relationships" xmlns:p="http://schemas.openxmlformats.org/presentationml/2006/main">
  <p:tag name="NUM" val="6"/>
</p:tagLst>
</file>

<file path=ppt/tags/tag181.xml><?xml version="1.0" encoding="utf-8"?>
<p:tagLst xmlns:a="http://schemas.openxmlformats.org/drawingml/2006/main" xmlns:r="http://schemas.openxmlformats.org/officeDocument/2006/relationships" xmlns:p="http://schemas.openxmlformats.org/presentationml/2006/main">
  <p:tag name="NUM" val="7"/>
</p:tagLst>
</file>

<file path=ppt/tags/tag182.xml><?xml version="1.0" encoding="utf-8"?>
<p:tagLst xmlns:a="http://schemas.openxmlformats.org/drawingml/2006/main" xmlns:r="http://schemas.openxmlformats.org/officeDocument/2006/relationships" xmlns:p="http://schemas.openxmlformats.org/presentationml/2006/main">
  <p:tag name="NUM" val="8"/>
</p:tagLst>
</file>

<file path=ppt/tags/tag183.xml><?xml version="1.0" encoding="utf-8"?>
<p:tagLst xmlns:a="http://schemas.openxmlformats.org/drawingml/2006/main" xmlns:r="http://schemas.openxmlformats.org/officeDocument/2006/relationships" xmlns:p="http://schemas.openxmlformats.org/presentationml/2006/main">
  <p:tag name="NUM" val="9"/>
</p:tagLst>
</file>

<file path=ppt/tags/tag184.xml><?xml version="1.0" encoding="utf-8"?>
<p:tagLst xmlns:a="http://schemas.openxmlformats.org/drawingml/2006/main" xmlns:r="http://schemas.openxmlformats.org/officeDocument/2006/relationships" xmlns:p="http://schemas.openxmlformats.org/presentationml/2006/main">
  <p:tag name="NUM" val="10"/>
</p:tagLst>
</file>

<file path=ppt/theme/theme1.xml><?xml version="1.0" encoding="utf-8"?>
<a:theme xmlns:a="http://schemas.openxmlformats.org/drawingml/2006/main" name="CMQ">
  <a:themeElements>
    <a:clrScheme name="CMQ">
      <a:dk1>
        <a:srgbClr val="000000"/>
      </a:dk1>
      <a:lt1>
        <a:srgbClr val="FFFFFF"/>
      </a:lt1>
      <a:dk2>
        <a:srgbClr val="223F59"/>
      </a:dk2>
      <a:lt2>
        <a:srgbClr val="E2F2F6"/>
      </a:lt2>
      <a:accent1>
        <a:srgbClr val="467CA1"/>
      </a:accent1>
      <a:accent2>
        <a:srgbClr val="9FDBED"/>
      </a:accent2>
      <a:accent3>
        <a:srgbClr val="409575"/>
      </a:accent3>
      <a:accent4>
        <a:srgbClr val="FFCC4E"/>
      </a:accent4>
      <a:accent5>
        <a:srgbClr val="DD593B"/>
      </a:accent5>
      <a:accent6>
        <a:srgbClr val="AAAAAA"/>
      </a:accent6>
      <a:hlink>
        <a:srgbClr val="223F59"/>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MQ - Tribunal administratif">
  <a:themeElements>
    <a:clrScheme name="CMQ 1">
      <a:dk1>
        <a:srgbClr val="000000"/>
      </a:dk1>
      <a:lt1>
        <a:srgbClr val="FFFFFF"/>
      </a:lt1>
      <a:dk2>
        <a:srgbClr val="223F59"/>
      </a:dk2>
      <a:lt2>
        <a:srgbClr val="E2F2F6"/>
      </a:lt2>
      <a:accent1>
        <a:srgbClr val="467CA1"/>
      </a:accent1>
      <a:accent2>
        <a:srgbClr val="9FDBED"/>
      </a:accent2>
      <a:accent3>
        <a:srgbClr val="60A170"/>
      </a:accent3>
      <a:accent4>
        <a:srgbClr val="876689"/>
      </a:accent4>
      <a:accent5>
        <a:srgbClr val="E8783C"/>
      </a:accent5>
      <a:accent6>
        <a:srgbClr val="AAAAAA"/>
      </a:accent6>
      <a:hlink>
        <a:srgbClr val="223F59"/>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MQ - Vérification municipale">
  <a:themeElements>
    <a:clrScheme name="CMQ 1">
      <a:dk1>
        <a:srgbClr val="000000"/>
      </a:dk1>
      <a:lt1>
        <a:srgbClr val="FFFFFF"/>
      </a:lt1>
      <a:dk2>
        <a:srgbClr val="223F59"/>
      </a:dk2>
      <a:lt2>
        <a:srgbClr val="E2F2F6"/>
      </a:lt2>
      <a:accent1>
        <a:srgbClr val="467CA1"/>
      </a:accent1>
      <a:accent2>
        <a:srgbClr val="9FDBED"/>
      </a:accent2>
      <a:accent3>
        <a:srgbClr val="60A170"/>
      </a:accent3>
      <a:accent4>
        <a:srgbClr val="876689"/>
      </a:accent4>
      <a:accent5>
        <a:srgbClr val="E8783C"/>
      </a:accent5>
      <a:accent6>
        <a:srgbClr val="AAAAAA"/>
      </a:accent6>
      <a:hlink>
        <a:srgbClr val="223F59"/>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MQ - Accompagnement et mandats spéciaux">
  <a:themeElements>
    <a:clrScheme name="CMQ 1">
      <a:dk1>
        <a:srgbClr val="000000"/>
      </a:dk1>
      <a:lt1>
        <a:srgbClr val="FFFFFF"/>
      </a:lt1>
      <a:dk2>
        <a:srgbClr val="223F59"/>
      </a:dk2>
      <a:lt2>
        <a:srgbClr val="E2F2F6"/>
      </a:lt2>
      <a:accent1>
        <a:srgbClr val="467CA1"/>
      </a:accent1>
      <a:accent2>
        <a:srgbClr val="9FDBED"/>
      </a:accent2>
      <a:accent3>
        <a:srgbClr val="60A170"/>
      </a:accent3>
      <a:accent4>
        <a:srgbClr val="876689"/>
      </a:accent4>
      <a:accent5>
        <a:srgbClr val="E8783C"/>
      </a:accent5>
      <a:accent6>
        <a:srgbClr val="AAAAAA"/>
      </a:accent6>
      <a:hlink>
        <a:srgbClr val="223F59"/>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CMQ - Administration provisoire et tutelle">
  <a:themeElements>
    <a:clrScheme name="CMQ 1">
      <a:dk1>
        <a:srgbClr val="000000"/>
      </a:dk1>
      <a:lt1>
        <a:srgbClr val="FFFFFF"/>
      </a:lt1>
      <a:dk2>
        <a:srgbClr val="223F59"/>
      </a:dk2>
      <a:lt2>
        <a:srgbClr val="E2F2F6"/>
      </a:lt2>
      <a:accent1>
        <a:srgbClr val="467CA1"/>
      </a:accent1>
      <a:accent2>
        <a:srgbClr val="9FDBED"/>
      </a:accent2>
      <a:accent3>
        <a:srgbClr val="60A170"/>
      </a:accent3>
      <a:accent4>
        <a:srgbClr val="876689"/>
      </a:accent4>
      <a:accent5>
        <a:srgbClr val="E8783C"/>
      </a:accent5>
      <a:accent6>
        <a:srgbClr val="AAAAAA"/>
      </a:accent6>
      <a:hlink>
        <a:srgbClr val="223F59"/>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MQ">
    <a:dk1>
      <a:srgbClr val="000000"/>
    </a:dk1>
    <a:lt1>
      <a:srgbClr val="FFFFFF"/>
    </a:lt1>
    <a:dk2>
      <a:srgbClr val="223F59"/>
    </a:dk2>
    <a:lt2>
      <a:srgbClr val="E2F2F6"/>
    </a:lt2>
    <a:accent1>
      <a:srgbClr val="467CA1"/>
    </a:accent1>
    <a:accent2>
      <a:srgbClr val="9FDBED"/>
    </a:accent2>
    <a:accent3>
      <a:srgbClr val="409575"/>
    </a:accent3>
    <a:accent4>
      <a:srgbClr val="FFCC4E"/>
    </a:accent4>
    <a:accent5>
      <a:srgbClr val="DD593B"/>
    </a:accent5>
    <a:accent6>
      <a:srgbClr val="AAAAAA"/>
    </a:accent6>
    <a:hlink>
      <a:srgbClr val="223F59"/>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435A273FD5C14C942767FAB83FF2E6" ma:contentTypeVersion="10" ma:contentTypeDescription="Crée un document." ma:contentTypeScope="" ma:versionID="f53226e4100c0ad43cfc37fb83550fa6">
  <xsd:schema xmlns:xsd="http://www.w3.org/2001/XMLSchema" xmlns:xs="http://www.w3.org/2001/XMLSchema" xmlns:p="http://schemas.microsoft.com/office/2006/metadata/properties" xmlns:ns2="cdc4c728-ab84-4646-9fad-7c5cc9baa5ac" xmlns:ns3="41858bab-96d0-44f1-9d1f-f1b7801303e9" targetNamespace="http://schemas.microsoft.com/office/2006/metadata/properties" ma:root="true" ma:fieldsID="63343883bf6b56fea05d4613d6f4d099" ns2:_="" ns3:_="">
    <xsd:import namespace="cdc4c728-ab84-4646-9fad-7c5cc9baa5ac"/>
    <xsd:import namespace="41858bab-96d0-44f1-9d1f-f1b7801303e9"/>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c4c728-ab84-4646-9fad-7c5cc9baa5a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Balises d’images" ma:readOnly="false" ma:fieldId="{5cf76f15-5ced-4ddc-b409-7134ff3c332f}" ma:taxonomyMulti="true" ma:sspId="5f36f5b6-25c8-44c5-8248-31c62e9a45cb"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1858bab-96d0-44f1-9d1f-f1b7801303e9" elementFormDefault="qualified">
    <xsd:import namespace="http://schemas.microsoft.com/office/2006/documentManagement/types"/>
    <xsd:import namespace="http://schemas.microsoft.com/office/infopath/2007/PartnerControls"/>
    <xsd:element name="SharedWithUsers" ma:index="11"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Partagé avec dé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dc4c728-ab84-4646-9fad-7c5cc9baa5a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82FF7CA-E3FB-4B53-9878-E22E5D6017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c4c728-ab84-4646-9fad-7c5cc9baa5ac"/>
    <ds:schemaRef ds:uri="41858bab-96d0-44f1-9d1f-f1b7801303e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70BD7F3-6B21-4779-B185-3C8EA1F93044}">
  <ds:schemaRefs>
    <ds:schemaRef ds:uri="http://schemas.microsoft.com/sharepoint/v3/contenttype/forms"/>
  </ds:schemaRefs>
</ds:datastoreItem>
</file>

<file path=customXml/itemProps3.xml><?xml version="1.0" encoding="utf-8"?>
<ds:datastoreItem xmlns:ds="http://schemas.openxmlformats.org/officeDocument/2006/customXml" ds:itemID="{FF8611D7-D6BA-4EBA-B382-CFD0BDAE419C}">
  <ds:schemaRefs>
    <ds:schemaRef ds:uri="41858bab-96d0-44f1-9d1f-f1b7801303e9"/>
    <ds:schemaRef ds:uri="http://schemas.microsoft.com/office/2006/documentManagement/types"/>
    <ds:schemaRef ds:uri="http://schemas.openxmlformats.org/package/2006/metadata/core-properties"/>
    <ds:schemaRef ds:uri="http://www.w3.org/XML/1998/namespace"/>
    <ds:schemaRef ds:uri="http://schemas.microsoft.com/office/2006/metadata/properties"/>
    <ds:schemaRef ds:uri="cdc4c728-ab84-4646-9fad-7c5cc9baa5ac"/>
    <ds:schemaRef ds:uri="http://purl.org/dc/elements/1.1/"/>
    <ds:schemaRef ds:uri="http://schemas.microsoft.com/office/infopath/2007/PartnerControls"/>
    <ds:schemaRef ds:uri="http://purl.org/dc/term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3152</TotalTime>
  <Words>2204</Words>
  <Application>Microsoft Office PowerPoint</Application>
  <PresentationFormat>Grand écran</PresentationFormat>
  <Paragraphs>239</Paragraphs>
  <Slides>39</Slides>
  <Notes>36</Notes>
  <HiddenSlides>0</HiddenSlides>
  <MMClips>0</MMClips>
  <ScaleCrop>false</ScaleCrop>
  <HeadingPairs>
    <vt:vector size="6" baseType="variant">
      <vt:variant>
        <vt:lpstr>Polices utilisées</vt:lpstr>
      </vt:variant>
      <vt:variant>
        <vt:i4>5</vt:i4>
      </vt:variant>
      <vt:variant>
        <vt:lpstr>Thème</vt:lpstr>
      </vt:variant>
      <vt:variant>
        <vt:i4>5</vt:i4>
      </vt:variant>
      <vt:variant>
        <vt:lpstr>Titres des diapositives</vt:lpstr>
      </vt:variant>
      <vt:variant>
        <vt:i4>39</vt:i4>
      </vt:variant>
    </vt:vector>
  </HeadingPairs>
  <TitlesOfParts>
    <vt:vector size="49" baseType="lpstr">
      <vt:lpstr>Roboto</vt:lpstr>
      <vt:lpstr>Arial</vt:lpstr>
      <vt:lpstr>Calibri</vt:lpstr>
      <vt:lpstr>Ubuntu</vt:lpstr>
      <vt:lpstr>Wingdings</vt:lpstr>
      <vt:lpstr>CMQ</vt:lpstr>
      <vt:lpstr>CMQ - Tribunal administratif</vt:lpstr>
      <vt:lpstr>CMQ - Vérification municipale</vt:lpstr>
      <vt:lpstr>CMQ - Accompagnement et mandats spéciaux</vt:lpstr>
      <vt:lpstr>CMQ - Administration provisoire et tutelle</vt:lpstr>
      <vt:lpstr>    Règlements parapluie : êtes-vous à l’abri des intempéries?</vt:lpstr>
      <vt:lpstr>Plan de la présentation</vt:lpstr>
      <vt:lpstr>LA VICE-PRÉSIDENCE À LA VÉRIFICATION</vt:lpstr>
      <vt:lpstr>La vice-présidence à la vérification</vt:lpstr>
      <vt:lpstr>La vice-présidence à la vérification</vt:lpstr>
      <vt:lpstr>La vice-présidence à la vérification</vt:lpstr>
      <vt:lpstr>La vice-présidence à la vérification</vt:lpstr>
      <vt:lpstr>La vice-présidence à la vérification</vt:lpstr>
      <vt:lpstr>Quelles sont les différences entre un règlement d’emprunt parapluie et Traditionnel?</vt:lpstr>
      <vt:lpstr>Quelles sont les différences?</vt:lpstr>
      <vt:lpstr>Quelles sont les différences?</vt:lpstr>
      <vt:lpstr>Quelles sont les différences?</vt:lpstr>
      <vt:lpstr>Quelles sont les différences?</vt:lpstr>
      <vt:lpstr>Quelles sont les différences?</vt:lpstr>
      <vt:lpstr>Quelles sont les différences?</vt:lpstr>
      <vt:lpstr>Quelles sont les différences?</vt:lpstr>
      <vt:lpstr>Résultats de l’audit :  quelles sont les obligations pour l’application des règlements parapluie?</vt:lpstr>
      <vt:lpstr>Les résultats de l’audit</vt:lpstr>
      <vt:lpstr>Les résultats de l’audit</vt:lpstr>
      <vt:lpstr>Les résultats de l’audit</vt:lpstr>
      <vt:lpstr>Les résultats de l’audit</vt:lpstr>
      <vt:lpstr>Exemple de clause de taxation sur le compte de taxes</vt:lpstr>
      <vt:lpstr>Exemple de clause de taxation sur le compte de taxes</vt:lpstr>
      <vt:lpstr>Exemple de clause de taxation sur le compte de taxes</vt:lpstr>
      <vt:lpstr>Exemple de clause de taxation sur le compte de taxes</vt:lpstr>
      <vt:lpstr>Exemple de clause de taxation sur le compte de taxes</vt:lpstr>
      <vt:lpstr>Exemple de clause de taxation sur le compte de taxes</vt:lpstr>
      <vt:lpstr>Avantages du règlement d’emprunt parapluie : l’expérience de l’assistant-trésorier</vt:lpstr>
      <vt:lpstr>Avantages du Règlement d’emprunt parapluie </vt:lpstr>
      <vt:lpstr>Avantages du Règlement d’emprunt parapluie </vt:lpstr>
      <vt:lpstr>Avantages du Règlement d’emprunt parapluie </vt:lpstr>
      <vt:lpstr>RAPPEL : LA LOI SUR LES TRAVAUX MUNICIPAUX ET SES OBLIGATIONS</vt:lpstr>
      <vt:lpstr>RAPPEL : LA LOI SUR LES TRAVAUX MUNICIPAUX ET SES OBLIGATIONS</vt:lpstr>
      <vt:lpstr>RAPPEL : LA LOI SUR LES TRAVAUX MUNICIPAUX ET SES OBLIGATIONS</vt:lpstr>
      <vt:lpstr>RAPPEL : LA LOI SUR LES TRAVAUX MUNICIPAUX ET SES OBLIGATIONS</vt:lpstr>
      <vt:lpstr>RAPPEL : LA LOI SUR LES TRAVAUX MUNICIPAUX ET SES OBLIGATIONS</vt:lpstr>
      <vt:lpstr>Avantages du Règlement d’emprunt parapluie </vt:lpstr>
      <vt:lpstr>Présentation PowerPoint</vt:lpstr>
      <vt:lpstr>MERCI!    RESTEZ INFORMÉS!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Gabriel Parent-Nadon</dc:creator>
  <cp:lastModifiedBy>Guylaine Dumais</cp:lastModifiedBy>
  <cp:revision>86</cp:revision>
  <dcterms:created xsi:type="dcterms:W3CDTF">2020-01-28T20:31:39Z</dcterms:created>
  <dcterms:modified xsi:type="dcterms:W3CDTF">2025-05-16T18:56:59Z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0x010100AA0987BE9157434C8F1F2520F92EB466</vt:lpwstr>
  </property>
  <property fmtid="{D5CDD505-2E9C-101B-9397-08002B2CF9AE}" pid="3" name="MediaServiceImageTags">
    <vt:lpwstr/>
  </property>
  <property fmtid="{D5CDD505-2E9C-101B-9397-08002B2CF9AE}" pid="4" name="JCWorkbookID">
    <vt:lpwstr>533c1f14-c917-42c3-ad42-f04b26902d3e</vt:lpwstr>
  </property>
</Properties>
</file>